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4">
  <p:sldMasterIdLst>
    <p:sldMasterId id="2147483648" r:id="rId4"/>
  </p:sldMasterIdLst>
  <p:notesMasterIdLst>
    <p:notesMasterId r:id="rId44"/>
  </p:notesMasterIdLst>
  <p:handoutMasterIdLst>
    <p:handoutMasterId r:id="rId45"/>
  </p:handoutMasterIdLst>
  <p:sldIdLst>
    <p:sldId id="264" r:id="rId5"/>
    <p:sldId id="1166" r:id="rId6"/>
    <p:sldId id="1174" r:id="rId7"/>
    <p:sldId id="1180" r:id="rId8"/>
    <p:sldId id="1183" r:id="rId9"/>
    <p:sldId id="781" r:id="rId10"/>
    <p:sldId id="1176" r:id="rId11"/>
    <p:sldId id="1177" r:id="rId12"/>
    <p:sldId id="634" r:id="rId13"/>
    <p:sldId id="672" r:id="rId14"/>
    <p:sldId id="673" r:id="rId15"/>
    <p:sldId id="633" r:id="rId16"/>
    <p:sldId id="663" r:id="rId17"/>
    <p:sldId id="664" r:id="rId18"/>
    <p:sldId id="637" r:id="rId19"/>
    <p:sldId id="669" r:id="rId20"/>
    <p:sldId id="667" r:id="rId21"/>
    <p:sldId id="670" r:id="rId22"/>
    <p:sldId id="668" r:id="rId23"/>
    <p:sldId id="671" r:id="rId24"/>
    <p:sldId id="783" r:id="rId25"/>
    <p:sldId id="1167" r:id="rId26"/>
    <p:sldId id="784" r:id="rId27"/>
    <p:sldId id="1169" r:id="rId28"/>
    <p:sldId id="1173" r:id="rId29"/>
    <p:sldId id="1171" r:id="rId30"/>
    <p:sldId id="1172" r:id="rId31"/>
    <p:sldId id="1179" r:id="rId32"/>
    <p:sldId id="1178" r:id="rId33"/>
    <p:sldId id="1186" r:id="rId34"/>
    <p:sldId id="1181" r:id="rId35"/>
    <p:sldId id="1182" r:id="rId36"/>
    <p:sldId id="271" r:id="rId37"/>
    <p:sldId id="782" r:id="rId38"/>
    <p:sldId id="1175" r:id="rId39"/>
    <p:sldId id="665" r:id="rId40"/>
    <p:sldId id="1165" r:id="rId41"/>
    <p:sldId id="1184" r:id="rId42"/>
    <p:sldId id="1185" r:id="rId43"/>
  </p:sldIdLst>
  <p:sldSz cx="14630400" cy="8229600"/>
  <p:notesSz cx="6797675" cy="9928225"/>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1296"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nkovic, Branislava (Global Design - EMEA Workload &amp; Cloud)" initials="SB(D-EW&amp;C" lastIdx="25" clrIdx="0">
    <p:extLst>
      <p:ext uri="{19B8F6BF-5375-455C-9EA6-DF929625EA0E}">
        <p15:presenceInfo xmlns:p15="http://schemas.microsoft.com/office/powerpoint/2012/main" userId="S-1-5-21-1957994488-842925246-40105171-395652" providerId="AD"/>
      </p:ext>
    </p:extLst>
  </p:cmAuthor>
  <p:cmAuthor id="2" name="Ruymaekers, Peter (Global Design - CAT team)" initials="RP(D-Ct" lastIdx="1" clrIdx="1">
    <p:extLst>
      <p:ext uri="{19B8F6BF-5375-455C-9EA6-DF929625EA0E}">
        <p15:presenceInfo xmlns:p15="http://schemas.microsoft.com/office/powerpoint/2012/main" userId="S-1-5-21-1957994488-842925246-40105171-1023410" providerId="AD"/>
      </p:ext>
    </p:extLst>
  </p:cmAuthor>
  <p:cmAuthor id="3" name="Gergov, Borislav (Global Design - EMEA Workload Cloud)" initials="GB(D-EWC" lastIdx="1" clrIdx="2">
    <p:extLst>
      <p:ext uri="{19B8F6BF-5375-455C-9EA6-DF929625EA0E}">
        <p15:presenceInfo xmlns:p15="http://schemas.microsoft.com/office/powerpoint/2012/main" userId="S-1-5-21-1957994488-842925246-40105171-878460" providerId="AD"/>
      </p:ext>
    </p:extLst>
  </p:cmAuthor>
  <p:cmAuthor id="4" name="Forceville, Ivan (Global Design - EMEA Workload Cloud)" initials="FI(D-EWC" lastIdx="1" clrIdx="3">
    <p:extLst>
      <p:ext uri="{19B8F6BF-5375-455C-9EA6-DF929625EA0E}">
        <p15:presenceInfo xmlns:p15="http://schemas.microsoft.com/office/powerpoint/2012/main" userId="S::ivan.forceville@dxc.com::838feac2-caa4-48bd-8952-430b5e710fb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87801-4BF7-4442-A854-6A192C132CA6}" v="14" dt="2022-07-19T15:00:20.152"/>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6" autoAdjust="0"/>
    <p:restoredTop sz="94660"/>
  </p:normalViewPr>
  <p:slideViewPr>
    <p:cSldViewPr snapToGrid="0">
      <p:cViewPr varScale="1">
        <p:scale>
          <a:sx n="75" d="100"/>
          <a:sy n="75" d="100"/>
        </p:scale>
        <p:origin x="89" y="94"/>
      </p:cViewPr>
      <p:guideLst>
        <p:guide orient="horz" pos="403"/>
        <p:guide orient="horz" pos="1296"/>
        <p:guide orient="horz" pos="452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ceville, Ivan (Global Design - EMEA Workload Cloud)" userId="838feac2-caa4-48bd-8952-430b5e710fb6" providerId="ADAL" clId="{2F173EC1-0293-445D-B91F-C929F452596B}"/>
    <pc:docChg chg="undo custSel modSld">
      <pc:chgData name="Forceville, Ivan (Global Design - EMEA Workload Cloud)" userId="838feac2-caa4-48bd-8952-430b5e710fb6" providerId="ADAL" clId="{2F173EC1-0293-445D-B91F-C929F452596B}" dt="2020-11-19T15:22:22.547" v="832" actId="20577"/>
      <pc:docMkLst>
        <pc:docMk/>
      </pc:docMkLst>
      <pc:sldChg chg="modSp">
        <pc:chgData name="Forceville, Ivan (Global Design - EMEA Workload Cloud)" userId="838feac2-caa4-48bd-8952-430b5e710fb6" providerId="ADAL" clId="{2F173EC1-0293-445D-B91F-C929F452596B}" dt="2020-11-10T15:27:43.458" v="41" actId="20577"/>
        <pc:sldMkLst>
          <pc:docMk/>
          <pc:sldMk cId="569855764" sldId="264"/>
        </pc:sldMkLst>
        <pc:spChg chg="mod">
          <ac:chgData name="Forceville, Ivan (Global Design - EMEA Workload Cloud)" userId="838feac2-caa4-48bd-8952-430b5e710fb6" providerId="ADAL" clId="{2F173EC1-0293-445D-B91F-C929F452596B}" dt="2020-11-10T15:27:43.458" v="41" actId="20577"/>
          <ac:spMkLst>
            <pc:docMk/>
            <pc:sldMk cId="569855764" sldId="264"/>
            <ac:spMk id="9" creationId="{00000000-0000-0000-0000-000000000000}"/>
          </ac:spMkLst>
        </pc:spChg>
      </pc:sldChg>
      <pc:sldChg chg="modSp">
        <pc:chgData name="Forceville, Ivan (Global Design - EMEA Workload Cloud)" userId="838feac2-caa4-48bd-8952-430b5e710fb6" providerId="ADAL" clId="{2F173EC1-0293-445D-B91F-C929F452596B}" dt="2020-11-19T14:41:55.364" v="385" actId="20577"/>
        <pc:sldMkLst>
          <pc:docMk/>
          <pc:sldMk cId="2586513225" sldId="637"/>
        </pc:sldMkLst>
        <pc:spChg chg="mod">
          <ac:chgData name="Forceville, Ivan (Global Design - EMEA Workload Cloud)" userId="838feac2-caa4-48bd-8952-430b5e710fb6" providerId="ADAL" clId="{2F173EC1-0293-445D-B91F-C929F452596B}" dt="2020-11-19T14:41:50.555" v="373" actId="20577"/>
          <ac:spMkLst>
            <pc:docMk/>
            <pc:sldMk cId="2586513225" sldId="637"/>
            <ac:spMk id="2" creationId="{00000000-0000-0000-0000-000000000000}"/>
          </ac:spMkLst>
        </pc:spChg>
        <pc:graphicFrameChg chg="modGraphic">
          <ac:chgData name="Forceville, Ivan (Global Design - EMEA Workload Cloud)" userId="838feac2-caa4-48bd-8952-430b5e710fb6" providerId="ADAL" clId="{2F173EC1-0293-445D-B91F-C929F452596B}" dt="2020-11-19T14:41:55.364" v="385" actId="20577"/>
          <ac:graphicFrameMkLst>
            <pc:docMk/>
            <pc:sldMk cId="2586513225" sldId="637"/>
            <ac:graphicFrameMk id="5" creationId="{00000000-0000-0000-0000-000000000000}"/>
          </ac:graphicFrameMkLst>
        </pc:graphicFrameChg>
      </pc:sldChg>
      <pc:sldChg chg="modSp">
        <pc:chgData name="Forceville, Ivan (Global Design - EMEA Workload Cloud)" userId="838feac2-caa4-48bd-8952-430b5e710fb6" providerId="ADAL" clId="{2F173EC1-0293-445D-B91F-C929F452596B}" dt="2020-11-19T14:42:05.909" v="397" actId="20577"/>
        <pc:sldMkLst>
          <pc:docMk/>
          <pc:sldMk cId="336169026" sldId="667"/>
        </pc:sldMkLst>
        <pc:spChg chg="mod">
          <ac:chgData name="Forceville, Ivan (Global Design - EMEA Workload Cloud)" userId="838feac2-caa4-48bd-8952-430b5e710fb6" providerId="ADAL" clId="{2F173EC1-0293-445D-B91F-C929F452596B}" dt="2020-11-19T14:42:05.909" v="397" actId="20577"/>
          <ac:spMkLst>
            <pc:docMk/>
            <pc:sldMk cId="336169026" sldId="667"/>
            <ac:spMk id="2" creationId="{00000000-0000-0000-0000-000000000000}"/>
          </ac:spMkLst>
        </pc:spChg>
      </pc:sldChg>
      <pc:sldChg chg="modSp">
        <pc:chgData name="Forceville, Ivan (Global Design - EMEA Workload Cloud)" userId="838feac2-caa4-48bd-8952-430b5e710fb6" providerId="ADAL" clId="{2F173EC1-0293-445D-B91F-C929F452596B}" dt="2020-11-19T14:42:16.301" v="407" actId="20577"/>
        <pc:sldMkLst>
          <pc:docMk/>
          <pc:sldMk cId="2911920654" sldId="668"/>
        </pc:sldMkLst>
        <pc:spChg chg="mod">
          <ac:chgData name="Forceville, Ivan (Global Design - EMEA Workload Cloud)" userId="838feac2-caa4-48bd-8952-430b5e710fb6" providerId="ADAL" clId="{2F173EC1-0293-445D-B91F-C929F452596B}" dt="2020-11-19T14:42:16.301" v="407" actId="20577"/>
          <ac:spMkLst>
            <pc:docMk/>
            <pc:sldMk cId="2911920654" sldId="668"/>
            <ac:spMk id="2" creationId="{00000000-0000-0000-0000-000000000000}"/>
          </ac:spMkLst>
        </pc:spChg>
      </pc:sldChg>
      <pc:sldChg chg="modSp">
        <pc:chgData name="Forceville, Ivan (Global Design - EMEA Workload Cloud)" userId="838feac2-caa4-48bd-8952-430b5e710fb6" providerId="ADAL" clId="{2F173EC1-0293-445D-B91F-C929F452596B}" dt="2020-11-19T14:42:01.567" v="391" actId="20577"/>
        <pc:sldMkLst>
          <pc:docMk/>
          <pc:sldMk cId="3221738413" sldId="669"/>
        </pc:sldMkLst>
        <pc:spChg chg="mod">
          <ac:chgData name="Forceville, Ivan (Global Design - EMEA Workload Cloud)" userId="838feac2-caa4-48bd-8952-430b5e710fb6" providerId="ADAL" clId="{2F173EC1-0293-445D-B91F-C929F452596B}" dt="2020-11-19T14:42:01.567" v="391" actId="20577"/>
          <ac:spMkLst>
            <pc:docMk/>
            <pc:sldMk cId="3221738413" sldId="669"/>
            <ac:spMk id="2" creationId="{00000000-0000-0000-0000-000000000000}"/>
          </ac:spMkLst>
        </pc:spChg>
      </pc:sldChg>
      <pc:sldChg chg="modSp">
        <pc:chgData name="Forceville, Ivan (Global Design - EMEA Workload Cloud)" userId="838feac2-caa4-48bd-8952-430b5e710fb6" providerId="ADAL" clId="{2F173EC1-0293-445D-B91F-C929F452596B}" dt="2020-11-19T14:42:10.990" v="403" actId="20577"/>
        <pc:sldMkLst>
          <pc:docMk/>
          <pc:sldMk cId="2563563070" sldId="670"/>
        </pc:sldMkLst>
        <pc:spChg chg="mod">
          <ac:chgData name="Forceville, Ivan (Global Design - EMEA Workload Cloud)" userId="838feac2-caa4-48bd-8952-430b5e710fb6" providerId="ADAL" clId="{2F173EC1-0293-445D-B91F-C929F452596B}" dt="2020-11-19T14:42:10.990" v="403" actId="20577"/>
          <ac:spMkLst>
            <pc:docMk/>
            <pc:sldMk cId="2563563070" sldId="670"/>
            <ac:spMk id="2" creationId="{00000000-0000-0000-0000-000000000000}"/>
          </ac:spMkLst>
        </pc:spChg>
      </pc:sldChg>
      <pc:sldChg chg="modSp">
        <pc:chgData name="Forceville, Ivan (Global Design - EMEA Workload Cloud)" userId="838feac2-caa4-48bd-8952-430b5e710fb6" providerId="ADAL" clId="{2F173EC1-0293-445D-B91F-C929F452596B}" dt="2020-11-19T15:05:15.638" v="815" actId="20577"/>
        <pc:sldMkLst>
          <pc:docMk/>
          <pc:sldMk cId="2487855147" sldId="781"/>
        </pc:sldMkLst>
        <pc:graphicFrameChg chg="modGraphic">
          <ac:chgData name="Forceville, Ivan (Global Design - EMEA Workload Cloud)" userId="838feac2-caa4-48bd-8952-430b5e710fb6" providerId="ADAL" clId="{2F173EC1-0293-445D-B91F-C929F452596B}" dt="2020-11-19T15:05:15.638" v="815" actId="20577"/>
          <ac:graphicFrameMkLst>
            <pc:docMk/>
            <pc:sldMk cId="2487855147" sldId="781"/>
            <ac:graphicFrameMk id="7" creationId="{00000000-0000-0000-0000-000000000000}"/>
          </ac:graphicFrameMkLst>
        </pc:graphicFrameChg>
      </pc:sldChg>
      <pc:sldChg chg="addSp delSp modSp">
        <pc:chgData name="Forceville, Ivan (Global Design - EMEA Workload Cloud)" userId="838feac2-caa4-48bd-8952-430b5e710fb6" providerId="ADAL" clId="{2F173EC1-0293-445D-B91F-C929F452596B}" dt="2020-11-10T16:11:44.441" v="122" actId="20577"/>
        <pc:sldMkLst>
          <pc:docMk/>
          <pc:sldMk cId="2571697890" sldId="783"/>
        </pc:sldMkLst>
        <pc:graphicFrameChg chg="mod modGraphic">
          <ac:chgData name="Forceville, Ivan (Global Design - EMEA Workload Cloud)" userId="838feac2-caa4-48bd-8952-430b5e710fb6" providerId="ADAL" clId="{2F173EC1-0293-445D-B91F-C929F452596B}" dt="2020-11-10T16:11:44.441" v="122" actId="20577"/>
          <ac:graphicFrameMkLst>
            <pc:docMk/>
            <pc:sldMk cId="2571697890" sldId="783"/>
            <ac:graphicFrameMk id="5" creationId="{00000000-0000-0000-0000-000000000000}"/>
          </ac:graphicFrameMkLst>
        </pc:graphicFrameChg>
        <pc:picChg chg="add mod">
          <ac:chgData name="Forceville, Ivan (Global Design - EMEA Workload Cloud)" userId="838feac2-caa4-48bd-8952-430b5e710fb6" providerId="ADAL" clId="{2F173EC1-0293-445D-B91F-C929F452596B}" dt="2020-11-10T16:04:29.261" v="120" actId="1076"/>
          <ac:picMkLst>
            <pc:docMk/>
            <pc:sldMk cId="2571697890" sldId="783"/>
            <ac:picMk id="3" creationId="{B079FBC0-55D9-4B74-B4AF-B7F97C1CCA5D}"/>
          </ac:picMkLst>
        </pc:picChg>
        <pc:picChg chg="del">
          <ac:chgData name="Forceville, Ivan (Global Design - EMEA Workload Cloud)" userId="838feac2-caa4-48bd-8952-430b5e710fb6" providerId="ADAL" clId="{2F173EC1-0293-445D-B91F-C929F452596B}" dt="2020-11-10T16:04:21.501" v="116" actId="478"/>
          <ac:picMkLst>
            <pc:docMk/>
            <pc:sldMk cId="2571697890" sldId="783"/>
            <ac:picMk id="4" creationId="{1CC102DA-7464-40BA-B11D-471BE23EC9D7}"/>
          </ac:picMkLst>
        </pc:picChg>
      </pc:sldChg>
      <pc:sldChg chg="addSp modSp">
        <pc:chgData name="Forceville, Ivan (Global Design - EMEA Workload Cloud)" userId="838feac2-caa4-48bd-8952-430b5e710fb6" providerId="ADAL" clId="{2F173EC1-0293-445D-B91F-C929F452596B}" dt="2020-11-19T14:42:58.075" v="439" actId="20577"/>
        <pc:sldMkLst>
          <pc:docMk/>
          <pc:sldMk cId="525557400" sldId="784"/>
        </pc:sldMkLst>
        <pc:spChg chg="mod">
          <ac:chgData name="Forceville, Ivan (Global Design - EMEA Workload Cloud)" userId="838feac2-caa4-48bd-8952-430b5e710fb6" providerId="ADAL" clId="{2F173EC1-0293-445D-B91F-C929F452596B}" dt="2020-11-19T14:42:43.642" v="417" actId="20577"/>
          <ac:spMkLst>
            <pc:docMk/>
            <pc:sldMk cId="525557400" sldId="784"/>
            <ac:spMk id="2" creationId="{00000000-0000-0000-0000-000000000000}"/>
          </ac:spMkLst>
        </pc:spChg>
        <pc:spChg chg="add">
          <ac:chgData name="Forceville, Ivan (Global Design - EMEA Workload Cloud)" userId="838feac2-caa4-48bd-8952-430b5e710fb6" providerId="ADAL" clId="{2F173EC1-0293-445D-B91F-C929F452596B}" dt="2020-11-10T17:01:05.623" v="151"/>
          <ac:spMkLst>
            <pc:docMk/>
            <pc:sldMk cId="525557400" sldId="784"/>
            <ac:spMk id="6" creationId="{26E240FB-11AD-4DA7-8A26-4BEB886CE6BA}"/>
          </ac:spMkLst>
        </pc:spChg>
        <pc:spChg chg="mod">
          <ac:chgData name="Forceville, Ivan (Global Design - EMEA Workload Cloud)" userId="838feac2-caa4-48bd-8952-430b5e710fb6" providerId="ADAL" clId="{2F173EC1-0293-445D-B91F-C929F452596B}" dt="2020-11-10T17:00:54.982" v="150" actId="1076"/>
          <ac:spMkLst>
            <pc:docMk/>
            <pc:sldMk cId="525557400" sldId="784"/>
            <ac:spMk id="8" creationId="{59F62B20-8905-4C59-B2BB-EC2C054A60AA}"/>
          </ac:spMkLst>
        </pc:spChg>
        <pc:graphicFrameChg chg="mod modGraphic">
          <ac:chgData name="Forceville, Ivan (Global Design - EMEA Workload Cloud)" userId="838feac2-caa4-48bd-8952-430b5e710fb6" providerId="ADAL" clId="{2F173EC1-0293-445D-B91F-C929F452596B}" dt="2020-11-19T14:42:58.075" v="439" actId="20577"/>
          <ac:graphicFrameMkLst>
            <pc:docMk/>
            <pc:sldMk cId="525557400" sldId="784"/>
            <ac:graphicFrameMk id="5" creationId="{00000000-0000-0000-0000-000000000000}"/>
          </ac:graphicFrameMkLst>
        </pc:graphicFrameChg>
        <pc:picChg chg="mod">
          <ac:chgData name="Forceville, Ivan (Global Design - EMEA Workload Cloud)" userId="838feac2-caa4-48bd-8952-430b5e710fb6" providerId="ADAL" clId="{2F173EC1-0293-445D-B91F-C929F452596B}" dt="2020-11-10T16:20:37.678" v="143" actId="1076"/>
          <ac:picMkLst>
            <pc:docMk/>
            <pc:sldMk cId="525557400" sldId="784"/>
            <ac:picMk id="4" creationId="{DA9C9C3A-96DA-4982-9DFB-6014E4A1538C}"/>
          </ac:picMkLst>
        </pc:picChg>
      </pc:sldChg>
      <pc:sldChg chg="modSp">
        <pc:chgData name="Forceville, Ivan (Global Design - EMEA Workload Cloud)" userId="838feac2-caa4-48bd-8952-430b5e710fb6" providerId="ADAL" clId="{2F173EC1-0293-445D-B91F-C929F452596B}" dt="2020-11-19T14:42:29.309" v="410" actId="20577"/>
        <pc:sldMkLst>
          <pc:docMk/>
          <pc:sldMk cId="1591917872" sldId="1167"/>
        </pc:sldMkLst>
        <pc:spChg chg="mod">
          <ac:chgData name="Forceville, Ivan (Global Design - EMEA Workload Cloud)" userId="838feac2-caa4-48bd-8952-430b5e710fb6" providerId="ADAL" clId="{2F173EC1-0293-445D-B91F-C929F452596B}" dt="2020-11-19T14:42:29.309" v="410" actId="20577"/>
          <ac:spMkLst>
            <pc:docMk/>
            <pc:sldMk cId="1591917872" sldId="1167"/>
            <ac:spMk id="2" creationId="{00000000-0000-0000-0000-000000000000}"/>
          </ac:spMkLst>
        </pc:spChg>
      </pc:sldChg>
      <pc:sldChg chg="modSp">
        <pc:chgData name="Forceville, Ivan (Global Design - EMEA Workload Cloud)" userId="838feac2-caa4-48bd-8952-430b5e710fb6" providerId="ADAL" clId="{2F173EC1-0293-445D-B91F-C929F452596B}" dt="2020-11-19T14:43:07.690" v="446" actId="20577"/>
        <pc:sldMkLst>
          <pc:docMk/>
          <pc:sldMk cId="1215225789" sldId="1169"/>
        </pc:sldMkLst>
        <pc:spChg chg="mod">
          <ac:chgData name="Forceville, Ivan (Global Design - EMEA Workload Cloud)" userId="838feac2-caa4-48bd-8952-430b5e710fb6" providerId="ADAL" clId="{2F173EC1-0293-445D-B91F-C929F452596B}" dt="2020-11-19T14:43:07.690" v="446" actId="20577"/>
          <ac:spMkLst>
            <pc:docMk/>
            <pc:sldMk cId="1215225789" sldId="1169"/>
            <ac:spMk id="2" creationId="{00000000-0000-0000-0000-000000000000}"/>
          </ac:spMkLst>
        </pc:spChg>
      </pc:sldChg>
      <pc:sldChg chg="modSp">
        <pc:chgData name="Forceville, Ivan (Global Design - EMEA Workload Cloud)" userId="838feac2-caa4-48bd-8952-430b5e710fb6" providerId="ADAL" clId="{2F173EC1-0293-445D-B91F-C929F452596B}" dt="2020-11-19T15:22:22.547" v="832" actId="20577"/>
        <pc:sldMkLst>
          <pc:docMk/>
          <pc:sldMk cId="4035983412" sldId="1171"/>
        </pc:sldMkLst>
        <pc:spChg chg="mod">
          <ac:chgData name="Forceville, Ivan (Global Design - EMEA Workload Cloud)" userId="838feac2-caa4-48bd-8952-430b5e710fb6" providerId="ADAL" clId="{2F173EC1-0293-445D-B91F-C929F452596B}" dt="2020-11-19T15:22:22.547" v="832" actId="20577"/>
          <ac:spMkLst>
            <pc:docMk/>
            <pc:sldMk cId="4035983412" sldId="1171"/>
            <ac:spMk id="2" creationId="{00000000-0000-0000-0000-000000000000}"/>
          </ac:spMkLst>
        </pc:spChg>
        <pc:spChg chg="mod">
          <ac:chgData name="Forceville, Ivan (Global Design - EMEA Workload Cloud)" userId="838feac2-caa4-48bd-8952-430b5e710fb6" providerId="ADAL" clId="{2F173EC1-0293-445D-B91F-C929F452596B}" dt="2020-11-10T19:20:22.157" v="308" actId="1076"/>
          <ac:spMkLst>
            <pc:docMk/>
            <pc:sldMk cId="4035983412" sldId="1171"/>
            <ac:spMk id="6" creationId="{00000000-0000-0000-0000-000000000000}"/>
          </ac:spMkLst>
        </pc:spChg>
        <pc:graphicFrameChg chg="modGraphic">
          <ac:chgData name="Forceville, Ivan (Global Design - EMEA Workload Cloud)" userId="838feac2-caa4-48bd-8952-430b5e710fb6" providerId="ADAL" clId="{2F173EC1-0293-445D-B91F-C929F452596B}" dt="2020-11-10T19:21:29.995" v="367" actId="20577"/>
          <ac:graphicFrameMkLst>
            <pc:docMk/>
            <pc:sldMk cId="4035983412" sldId="1171"/>
            <ac:graphicFrameMk id="9" creationId="{018A63C9-5F54-46F9-9F73-FE16F41A35E6}"/>
          </ac:graphicFrameMkLst>
        </pc:graphicFrameChg>
      </pc:sldChg>
      <pc:sldChg chg="modSp">
        <pc:chgData name="Forceville, Ivan (Global Design - EMEA Workload Cloud)" userId="838feac2-caa4-48bd-8952-430b5e710fb6" providerId="ADAL" clId="{2F173EC1-0293-445D-B91F-C929F452596B}" dt="2020-11-19T15:22:09.501" v="819" actId="20577"/>
        <pc:sldMkLst>
          <pc:docMk/>
          <pc:sldMk cId="372112602" sldId="1172"/>
        </pc:sldMkLst>
        <pc:spChg chg="mod">
          <ac:chgData name="Forceville, Ivan (Global Design - EMEA Workload Cloud)" userId="838feac2-caa4-48bd-8952-430b5e710fb6" providerId="ADAL" clId="{2F173EC1-0293-445D-B91F-C929F452596B}" dt="2020-11-19T15:22:09.501" v="819" actId="20577"/>
          <ac:spMkLst>
            <pc:docMk/>
            <pc:sldMk cId="372112602" sldId="1172"/>
            <ac:spMk id="2" creationId="{00000000-0000-0000-0000-000000000000}"/>
          </ac:spMkLst>
        </pc:spChg>
        <pc:spChg chg="mod">
          <ac:chgData name="Forceville, Ivan (Global Design - EMEA Workload Cloud)" userId="838feac2-caa4-48bd-8952-430b5e710fb6" providerId="ADAL" clId="{2F173EC1-0293-445D-B91F-C929F452596B}" dt="2020-11-10T19:20:01.137" v="238" actId="1076"/>
          <ac:spMkLst>
            <pc:docMk/>
            <pc:sldMk cId="372112602" sldId="1172"/>
            <ac:spMk id="6" creationId="{00000000-0000-0000-0000-000000000000}"/>
          </ac:spMkLst>
        </pc:spChg>
        <pc:graphicFrameChg chg="modGraphic">
          <ac:chgData name="Forceville, Ivan (Global Design - EMEA Workload Cloud)" userId="838feac2-caa4-48bd-8952-430b5e710fb6" providerId="ADAL" clId="{2F173EC1-0293-445D-B91F-C929F452596B}" dt="2020-11-10T19:21:15.836" v="329" actId="20577"/>
          <ac:graphicFrameMkLst>
            <pc:docMk/>
            <pc:sldMk cId="372112602" sldId="1172"/>
            <ac:graphicFrameMk id="5" creationId="{00000000-0000-0000-0000-000000000000}"/>
          </ac:graphicFrameMkLst>
        </pc:graphicFrameChg>
      </pc:sldChg>
      <pc:sldChg chg="addSp modSp">
        <pc:chgData name="Forceville, Ivan (Global Design - EMEA Workload Cloud)" userId="838feac2-caa4-48bd-8952-430b5e710fb6" providerId="ADAL" clId="{2F173EC1-0293-445D-B91F-C929F452596B}" dt="2020-11-19T14:43:25.874" v="457" actId="20577"/>
        <pc:sldMkLst>
          <pc:docMk/>
          <pc:sldMk cId="3285916619" sldId="1173"/>
        </pc:sldMkLst>
        <pc:spChg chg="mod">
          <ac:chgData name="Forceville, Ivan (Global Design - EMEA Workload Cloud)" userId="838feac2-caa4-48bd-8952-430b5e710fb6" providerId="ADAL" clId="{2F173EC1-0293-445D-B91F-C929F452596B}" dt="2020-11-19T14:43:16.505" v="453" actId="20577"/>
          <ac:spMkLst>
            <pc:docMk/>
            <pc:sldMk cId="3285916619" sldId="1173"/>
            <ac:spMk id="2" creationId="{00000000-0000-0000-0000-000000000000}"/>
          </ac:spMkLst>
        </pc:spChg>
        <pc:spChg chg="add mod">
          <ac:chgData name="Forceville, Ivan (Global Design - EMEA Workload Cloud)" userId="838feac2-caa4-48bd-8952-430b5e710fb6" providerId="ADAL" clId="{2F173EC1-0293-445D-B91F-C929F452596B}" dt="2020-11-10T19:17:59.633" v="208" actId="1076"/>
          <ac:spMkLst>
            <pc:docMk/>
            <pc:sldMk cId="3285916619" sldId="1173"/>
            <ac:spMk id="6" creationId="{97C4B774-17AE-4872-9278-F35FFAE2D250}"/>
          </ac:spMkLst>
        </pc:spChg>
        <pc:spChg chg="mod">
          <ac:chgData name="Forceville, Ivan (Global Design - EMEA Workload Cloud)" userId="838feac2-caa4-48bd-8952-430b5e710fb6" providerId="ADAL" clId="{2F173EC1-0293-445D-B91F-C929F452596B}" dt="2020-11-10T19:18:11.970" v="212" actId="404"/>
          <ac:spMkLst>
            <pc:docMk/>
            <pc:sldMk cId="3285916619" sldId="1173"/>
            <ac:spMk id="8" creationId="{59F62B20-8905-4C59-B2BB-EC2C054A60AA}"/>
          </ac:spMkLst>
        </pc:spChg>
        <pc:graphicFrameChg chg="mod modGraphic">
          <ac:chgData name="Forceville, Ivan (Global Design - EMEA Workload Cloud)" userId="838feac2-caa4-48bd-8952-430b5e710fb6" providerId="ADAL" clId="{2F173EC1-0293-445D-B91F-C929F452596B}" dt="2020-11-19T14:43:25.874" v="457" actId="20577"/>
          <ac:graphicFrameMkLst>
            <pc:docMk/>
            <pc:sldMk cId="3285916619" sldId="1173"/>
            <ac:graphicFrameMk id="5" creationId="{00000000-0000-0000-0000-000000000000}"/>
          </ac:graphicFrameMkLst>
        </pc:graphicFrameChg>
      </pc:sldChg>
      <pc:sldChg chg="modSp">
        <pc:chgData name="Forceville, Ivan (Global Design - EMEA Workload Cloud)" userId="838feac2-caa4-48bd-8952-430b5e710fb6" providerId="ADAL" clId="{2F173EC1-0293-445D-B91F-C929F452596B}" dt="2020-11-19T14:58:08.450" v="558" actId="20577"/>
        <pc:sldMkLst>
          <pc:docMk/>
          <pc:sldMk cId="1747642249" sldId="1174"/>
        </pc:sldMkLst>
        <pc:graphicFrameChg chg="modGraphic">
          <ac:chgData name="Forceville, Ivan (Global Design - EMEA Workload Cloud)" userId="838feac2-caa4-48bd-8952-430b5e710fb6" providerId="ADAL" clId="{2F173EC1-0293-445D-B91F-C929F452596B}" dt="2020-11-19T14:58:08.450" v="558" actId="20577"/>
          <ac:graphicFrameMkLst>
            <pc:docMk/>
            <pc:sldMk cId="1747642249" sldId="1174"/>
            <ac:graphicFrameMk id="4" creationId="{49DAFFF4-5C6C-4592-846F-997A09EA65E3}"/>
          </ac:graphicFrameMkLst>
        </pc:graphicFrameChg>
      </pc:sldChg>
    </pc:docChg>
  </pc:docChgLst>
  <pc:docChgLst>
    <pc:chgData name="Forceville, Ivan (Global Design - EMEA Workload Cloud)" userId="838feac2-caa4-48bd-8952-430b5e710fb6" providerId="ADAL" clId="{998E4C28-A36F-4E29-88BA-A9DF88919AEC}"/>
    <pc:docChg chg="modSld">
      <pc:chgData name="Forceville, Ivan (Global Design - EMEA Workload Cloud)" userId="838feac2-caa4-48bd-8952-430b5e710fb6" providerId="ADAL" clId="{998E4C28-A36F-4E29-88BA-A9DF88919AEC}" dt="2019-01-10T13:01:44.798" v="1" actId="2165"/>
      <pc:docMkLst>
        <pc:docMk/>
      </pc:docMkLst>
      <pc:sldChg chg="modSp">
        <pc:chgData name="Forceville, Ivan (Global Design - EMEA Workload Cloud)" userId="838feac2-caa4-48bd-8952-430b5e710fb6" providerId="ADAL" clId="{998E4C28-A36F-4E29-88BA-A9DF88919AEC}" dt="2019-01-10T13:01:23.605" v="0" actId="255"/>
        <pc:sldMkLst>
          <pc:docMk/>
          <pc:sldMk cId="569855764" sldId="264"/>
        </pc:sldMkLst>
        <pc:spChg chg="mod">
          <ac:chgData name="Forceville, Ivan (Global Design - EMEA Workload Cloud)" userId="838feac2-caa4-48bd-8952-430b5e710fb6" providerId="ADAL" clId="{998E4C28-A36F-4E29-88BA-A9DF88919AEC}" dt="2019-01-10T13:01:23.605" v="0" actId="255"/>
          <ac:spMkLst>
            <pc:docMk/>
            <pc:sldMk cId="569855764" sldId="264"/>
            <ac:spMk id="9" creationId="{00000000-0000-0000-0000-000000000000}"/>
          </ac:spMkLst>
        </pc:spChg>
      </pc:sldChg>
      <pc:sldChg chg="modSp">
        <pc:chgData name="Forceville, Ivan (Global Design - EMEA Workload Cloud)" userId="838feac2-caa4-48bd-8952-430b5e710fb6" providerId="ADAL" clId="{998E4C28-A36F-4E29-88BA-A9DF88919AEC}" dt="2019-01-10T13:01:44.798" v="1" actId="2165"/>
        <pc:sldMkLst>
          <pc:docMk/>
          <pc:sldMk cId="141468368" sldId="788"/>
        </pc:sldMkLst>
        <pc:graphicFrameChg chg="modGraphic">
          <ac:chgData name="Forceville, Ivan (Global Design - EMEA Workload Cloud)" userId="838feac2-caa4-48bd-8952-430b5e710fb6" providerId="ADAL" clId="{998E4C28-A36F-4E29-88BA-A9DF88919AEC}" dt="2019-01-10T13:01:44.798" v="1" actId="2165"/>
          <ac:graphicFrameMkLst>
            <pc:docMk/>
            <pc:sldMk cId="141468368" sldId="788"/>
            <ac:graphicFrameMk id="4" creationId="{58A00FD9-AFBE-4482-BDC7-A20D1D73D5FC}"/>
          </ac:graphicFrameMkLst>
        </pc:graphicFrameChg>
      </pc:sldChg>
    </pc:docChg>
  </pc:docChgLst>
  <pc:docChgLst>
    <pc:chgData name="Forceville, Ivan (Global Design - EMEA Workload Cloud)" userId="838feac2-caa4-48bd-8952-430b5e710fb6" providerId="ADAL" clId="{E6FCE7AB-88B5-412B-A3A9-CE3111699C8E}"/>
    <pc:docChg chg="custSel addSld modSld">
      <pc:chgData name="Forceville, Ivan (Global Design - EMEA Workload Cloud)" userId="838feac2-caa4-48bd-8952-430b5e710fb6" providerId="ADAL" clId="{E6FCE7AB-88B5-412B-A3A9-CE3111699C8E}" dt="2018-11-30T11:11:14.675" v="2205" actId="20577"/>
      <pc:docMkLst>
        <pc:docMk/>
      </pc:docMkLst>
      <pc:sldChg chg="modSp">
        <pc:chgData name="Forceville, Ivan (Global Design - EMEA Workload Cloud)" userId="838feac2-caa4-48bd-8952-430b5e710fb6" providerId="ADAL" clId="{E6FCE7AB-88B5-412B-A3A9-CE3111699C8E}" dt="2018-11-27T15:25:09.755" v="590" actId="20577"/>
        <pc:sldMkLst>
          <pc:docMk/>
          <pc:sldMk cId="569855764" sldId="264"/>
        </pc:sldMkLst>
        <pc:spChg chg="mod">
          <ac:chgData name="Forceville, Ivan (Global Design - EMEA Workload Cloud)" userId="838feac2-caa4-48bd-8952-430b5e710fb6" providerId="ADAL" clId="{E6FCE7AB-88B5-412B-A3A9-CE3111699C8E}" dt="2018-11-27T15:25:09.755" v="590" actId="20577"/>
          <ac:spMkLst>
            <pc:docMk/>
            <pc:sldMk cId="569855764" sldId="264"/>
            <ac:spMk id="9" creationId="{00000000-0000-0000-0000-000000000000}"/>
          </ac:spMkLst>
        </pc:spChg>
      </pc:sldChg>
      <pc:sldChg chg="modSp">
        <pc:chgData name="Forceville, Ivan (Global Design - EMEA Workload Cloud)" userId="838feac2-caa4-48bd-8952-430b5e710fb6" providerId="ADAL" clId="{E6FCE7AB-88B5-412B-A3A9-CE3111699C8E}" dt="2018-11-27T14:33:50.938" v="69" actId="1076"/>
        <pc:sldMkLst>
          <pc:docMk/>
          <pc:sldMk cId="4226309951" sldId="436"/>
        </pc:sldMkLst>
        <pc:graphicFrameChg chg="mod modGraphic">
          <ac:chgData name="Forceville, Ivan (Global Design - EMEA Workload Cloud)" userId="838feac2-caa4-48bd-8952-430b5e710fb6" providerId="ADAL" clId="{E6FCE7AB-88B5-412B-A3A9-CE3111699C8E}" dt="2018-11-27T14:33:43.843" v="67" actId="1076"/>
          <ac:graphicFrameMkLst>
            <pc:docMk/>
            <pc:sldMk cId="4226309951" sldId="436"/>
            <ac:graphicFrameMk id="7" creationId="{00000000-0000-0000-0000-000000000000}"/>
          </ac:graphicFrameMkLst>
        </pc:graphicFrameChg>
        <pc:graphicFrameChg chg="mod">
          <ac:chgData name="Forceville, Ivan (Global Design - EMEA Workload Cloud)" userId="838feac2-caa4-48bd-8952-430b5e710fb6" providerId="ADAL" clId="{E6FCE7AB-88B5-412B-A3A9-CE3111699C8E}" dt="2018-11-27T14:33:50.938" v="69" actId="1076"/>
          <ac:graphicFrameMkLst>
            <pc:docMk/>
            <pc:sldMk cId="4226309951" sldId="436"/>
            <ac:graphicFrameMk id="8" creationId="{00000000-0000-0000-0000-000000000000}"/>
          </ac:graphicFrameMkLst>
        </pc:graphicFrameChg>
        <pc:picChg chg="mod">
          <ac:chgData name="Forceville, Ivan (Global Design - EMEA Workload Cloud)" userId="838feac2-caa4-48bd-8952-430b5e710fb6" providerId="ADAL" clId="{E6FCE7AB-88B5-412B-A3A9-CE3111699C8E}" dt="2018-11-27T14:33:48.266" v="68" actId="1076"/>
          <ac:picMkLst>
            <pc:docMk/>
            <pc:sldMk cId="4226309951" sldId="436"/>
            <ac:picMk id="4" creationId="{00000000-0000-0000-0000-000000000000}"/>
          </ac:picMkLst>
        </pc:picChg>
      </pc:sldChg>
      <pc:sldChg chg="modSp">
        <pc:chgData name="Forceville, Ivan (Global Design - EMEA Workload Cloud)" userId="838feac2-caa4-48bd-8952-430b5e710fb6" providerId="ADAL" clId="{E6FCE7AB-88B5-412B-A3A9-CE3111699C8E}" dt="2018-11-30T10:25:11.421" v="714" actId="20577"/>
        <pc:sldMkLst>
          <pc:docMk/>
          <pc:sldMk cId="2331652729" sldId="670"/>
        </pc:sldMkLst>
        <pc:spChg chg="mod">
          <ac:chgData name="Forceville, Ivan (Global Design - EMEA Workload Cloud)" userId="838feac2-caa4-48bd-8952-430b5e710fb6" providerId="ADAL" clId="{E6FCE7AB-88B5-412B-A3A9-CE3111699C8E}" dt="2018-11-28T15:05:26.376" v="593" actId="20577"/>
          <ac:spMkLst>
            <pc:docMk/>
            <pc:sldMk cId="2331652729" sldId="670"/>
            <ac:spMk id="2" creationId="{00000000-0000-0000-0000-000000000000}"/>
          </ac:spMkLst>
        </pc:spChg>
        <pc:graphicFrameChg chg="mod modGraphic">
          <ac:chgData name="Forceville, Ivan (Global Design - EMEA Workload Cloud)" userId="838feac2-caa4-48bd-8952-430b5e710fb6" providerId="ADAL" clId="{E6FCE7AB-88B5-412B-A3A9-CE3111699C8E}" dt="2018-11-30T10:25:11.421" v="714" actId="20577"/>
          <ac:graphicFrameMkLst>
            <pc:docMk/>
            <pc:sldMk cId="2331652729" sldId="670"/>
            <ac:graphicFrameMk id="6" creationId="{00000000-0000-0000-0000-000000000000}"/>
          </ac:graphicFrameMkLst>
        </pc:graphicFrameChg>
        <pc:picChg chg="mod">
          <ac:chgData name="Forceville, Ivan (Global Design - EMEA Workload Cloud)" userId="838feac2-caa4-48bd-8952-430b5e710fb6" providerId="ADAL" clId="{E6FCE7AB-88B5-412B-A3A9-CE3111699C8E}" dt="2018-11-30T10:24:18.959" v="645" actId="1076"/>
          <ac:picMkLst>
            <pc:docMk/>
            <pc:sldMk cId="2331652729" sldId="670"/>
            <ac:picMk id="3" creationId="{00000000-0000-0000-0000-000000000000}"/>
          </ac:picMkLst>
        </pc:picChg>
      </pc:sldChg>
      <pc:sldChg chg="addSp modSp add">
        <pc:chgData name="Forceville, Ivan (Global Design - EMEA Workload Cloud)" userId="838feac2-caa4-48bd-8952-430b5e710fb6" providerId="ADAL" clId="{E6FCE7AB-88B5-412B-A3A9-CE3111699C8E}" dt="2018-11-30T11:11:14.675" v="2205" actId="20577"/>
        <pc:sldMkLst>
          <pc:docMk/>
          <pc:sldMk cId="141468368" sldId="788"/>
        </pc:sldMkLst>
        <pc:spChg chg="mod">
          <ac:chgData name="Forceville, Ivan (Global Design - EMEA Workload Cloud)" userId="838feac2-caa4-48bd-8952-430b5e710fb6" providerId="ADAL" clId="{E6FCE7AB-88B5-412B-A3A9-CE3111699C8E}" dt="2018-11-27T14:35:44.057" v="85" actId="20577"/>
          <ac:spMkLst>
            <pc:docMk/>
            <pc:sldMk cId="141468368" sldId="788"/>
            <ac:spMk id="2" creationId="{00000000-0000-0000-0000-000000000000}"/>
          </ac:spMkLst>
        </pc:spChg>
        <pc:spChg chg="mod">
          <ac:chgData name="Forceville, Ivan (Global Design - EMEA Workload Cloud)" userId="838feac2-caa4-48bd-8952-430b5e710fb6" providerId="ADAL" clId="{E6FCE7AB-88B5-412B-A3A9-CE3111699C8E}" dt="2018-11-27T14:37:17.619" v="453" actId="20577"/>
          <ac:spMkLst>
            <pc:docMk/>
            <pc:sldMk cId="141468368" sldId="788"/>
            <ac:spMk id="5" creationId="{00000000-0000-0000-0000-000000000000}"/>
          </ac:spMkLst>
        </pc:spChg>
        <pc:graphicFrameChg chg="add mod modGraphic">
          <ac:chgData name="Forceville, Ivan (Global Design - EMEA Workload Cloud)" userId="838feac2-caa4-48bd-8952-430b5e710fb6" providerId="ADAL" clId="{E6FCE7AB-88B5-412B-A3A9-CE3111699C8E}" dt="2018-11-30T11:11:14.675" v="2205" actId="20577"/>
          <ac:graphicFrameMkLst>
            <pc:docMk/>
            <pc:sldMk cId="141468368" sldId="788"/>
            <ac:graphicFrameMk id="4" creationId="{58A00FD9-AFBE-4482-BDC7-A20D1D73D5FC}"/>
          </ac:graphicFrameMkLst>
        </pc:graphicFrameChg>
      </pc:sldChg>
      <pc:sldChg chg="delSp modSp add">
        <pc:chgData name="Forceville, Ivan (Global Design - EMEA Workload Cloud)" userId="838feac2-caa4-48bd-8952-430b5e710fb6" providerId="ADAL" clId="{E6FCE7AB-88B5-412B-A3A9-CE3111699C8E}" dt="2018-11-30T11:10:46.877" v="2163" actId="20577"/>
        <pc:sldMkLst>
          <pc:docMk/>
          <pc:sldMk cId="977829688" sldId="789"/>
        </pc:sldMkLst>
        <pc:spChg chg="mod">
          <ac:chgData name="Forceville, Ivan (Global Design - EMEA Workload Cloud)" userId="838feac2-caa4-48bd-8952-430b5e710fb6" providerId="ADAL" clId="{E6FCE7AB-88B5-412B-A3A9-CE3111699C8E}" dt="2018-11-30T11:09:31.284" v="1887" actId="14100"/>
          <ac:spMkLst>
            <pc:docMk/>
            <pc:sldMk cId="977829688" sldId="789"/>
            <ac:spMk id="4" creationId="{00000000-0000-0000-0000-000000000000}"/>
          </ac:spMkLst>
        </pc:spChg>
        <pc:spChg chg="mod">
          <ac:chgData name="Forceville, Ivan (Global Design - EMEA Workload Cloud)" userId="838feac2-caa4-48bd-8952-430b5e710fb6" providerId="ADAL" clId="{E6FCE7AB-88B5-412B-A3A9-CE3111699C8E}" dt="2018-11-30T11:10:46.877" v="2163" actId="20577"/>
          <ac:spMkLst>
            <pc:docMk/>
            <pc:sldMk cId="977829688" sldId="789"/>
            <ac:spMk id="64" creationId="{00000000-0000-0000-0000-000000000000}"/>
          </ac:spMkLst>
        </pc:spChg>
        <pc:graphicFrameChg chg="del">
          <ac:chgData name="Forceville, Ivan (Global Design - EMEA Workload Cloud)" userId="838feac2-caa4-48bd-8952-430b5e710fb6" providerId="ADAL" clId="{E6FCE7AB-88B5-412B-A3A9-CE3111699C8E}" dt="2018-11-30T10:57:41.282" v="753" actId="478"/>
          <ac:graphicFrameMkLst>
            <pc:docMk/>
            <pc:sldMk cId="977829688" sldId="789"/>
            <ac:graphicFrameMk id="6" creationId="{00000000-0000-0000-0000-000000000000}"/>
          </ac:graphicFrameMkLst>
        </pc:graphicFrameChg>
      </pc:sldChg>
    </pc:docChg>
  </pc:docChgLst>
  <pc:docChgLst>
    <pc:chgData name="Forceville, Ivan (Global Design - EMEA Workload Cloud)" userId="838feac2-caa4-48bd-8952-430b5e710fb6" providerId="ADAL" clId="{12785B95-A3B4-4E32-8660-48E85711BEEE}"/>
    <pc:docChg chg="custSel addSld modSld">
      <pc:chgData name="Forceville, Ivan (Global Design - EMEA Workload Cloud)" userId="838feac2-caa4-48bd-8952-430b5e710fb6" providerId="ADAL" clId="{12785B95-A3B4-4E32-8660-48E85711BEEE}" dt="2020-09-04T11:44:00.168" v="64" actId="20577"/>
      <pc:docMkLst>
        <pc:docMk/>
      </pc:docMkLst>
      <pc:sldChg chg="modSp">
        <pc:chgData name="Forceville, Ivan (Global Design - EMEA Workload Cloud)" userId="838feac2-caa4-48bd-8952-430b5e710fb6" providerId="ADAL" clId="{12785B95-A3B4-4E32-8660-48E85711BEEE}" dt="2020-09-04T11:44:00.168" v="64" actId="20577"/>
        <pc:sldMkLst>
          <pc:docMk/>
          <pc:sldMk cId="2571697890" sldId="783"/>
        </pc:sldMkLst>
        <pc:spChg chg="mod">
          <ac:chgData name="Forceville, Ivan (Global Design - EMEA Workload Cloud)" userId="838feac2-caa4-48bd-8952-430b5e710fb6" providerId="ADAL" clId="{12785B95-A3B4-4E32-8660-48E85711BEEE}" dt="2020-09-04T11:44:00.168" v="64" actId="20577"/>
          <ac:spMkLst>
            <pc:docMk/>
            <pc:sldMk cId="2571697890" sldId="783"/>
            <ac:spMk id="2" creationId="{00000000-0000-0000-0000-000000000000}"/>
          </ac:spMkLst>
        </pc:spChg>
      </pc:sldChg>
      <pc:sldChg chg="modSp">
        <pc:chgData name="Forceville, Ivan (Global Design - EMEA Workload Cloud)" userId="838feac2-caa4-48bd-8952-430b5e710fb6" providerId="ADAL" clId="{12785B95-A3B4-4E32-8660-48E85711BEEE}" dt="2020-09-04T11:43:35.399" v="51" actId="20577"/>
        <pc:sldMkLst>
          <pc:docMk/>
          <pc:sldMk cId="525557400" sldId="784"/>
        </pc:sldMkLst>
        <pc:spChg chg="mod">
          <ac:chgData name="Forceville, Ivan (Global Design - EMEA Workload Cloud)" userId="838feac2-caa4-48bd-8952-430b5e710fb6" providerId="ADAL" clId="{12785B95-A3B4-4E32-8660-48E85711BEEE}" dt="2020-09-04T11:43:35.399" v="51" actId="20577"/>
          <ac:spMkLst>
            <pc:docMk/>
            <pc:sldMk cId="525557400" sldId="784"/>
            <ac:spMk id="2" creationId="{00000000-0000-0000-0000-000000000000}"/>
          </ac:spMkLst>
        </pc:spChg>
      </pc:sldChg>
      <pc:sldChg chg="modSp">
        <pc:chgData name="Forceville, Ivan (Global Design - EMEA Workload Cloud)" userId="838feac2-caa4-48bd-8952-430b5e710fb6" providerId="ADAL" clId="{12785B95-A3B4-4E32-8660-48E85711BEEE}" dt="2020-09-04T11:43:01.784" v="16" actId="20577"/>
        <pc:sldMkLst>
          <pc:docMk/>
          <pc:sldMk cId="4128220527" sldId="785"/>
        </pc:sldMkLst>
        <pc:spChg chg="mod">
          <ac:chgData name="Forceville, Ivan (Global Design - EMEA Workload Cloud)" userId="838feac2-caa4-48bd-8952-430b5e710fb6" providerId="ADAL" clId="{12785B95-A3B4-4E32-8660-48E85711BEEE}" dt="2020-09-04T11:43:01.784" v="16" actId="20577"/>
          <ac:spMkLst>
            <pc:docMk/>
            <pc:sldMk cId="4128220527" sldId="785"/>
            <ac:spMk id="2" creationId="{00000000-0000-0000-0000-000000000000}"/>
          </ac:spMkLst>
        </pc:spChg>
        <pc:spChg chg="mod">
          <ac:chgData name="Forceville, Ivan (Global Design - EMEA Workload Cloud)" userId="838feac2-caa4-48bd-8952-430b5e710fb6" providerId="ADAL" clId="{12785B95-A3B4-4E32-8660-48E85711BEEE}" dt="2020-09-04T11:30:58.407" v="4" actId="1076"/>
          <ac:spMkLst>
            <pc:docMk/>
            <pc:sldMk cId="4128220527" sldId="785"/>
            <ac:spMk id="8" creationId="{90D1060B-FD27-4CA7-8C68-6152887EFBFB}"/>
          </ac:spMkLst>
        </pc:spChg>
      </pc:sldChg>
      <pc:sldChg chg="add">
        <pc:chgData name="Forceville, Ivan (Global Design - EMEA Workload Cloud)" userId="838feac2-caa4-48bd-8952-430b5e710fb6" providerId="ADAL" clId="{12785B95-A3B4-4E32-8660-48E85711BEEE}" dt="2020-08-26T12:52:50.625" v="0"/>
        <pc:sldMkLst>
          <pc:docMk/>
          <pc:sldMk cId="2264785785" sldId="1170"/>
        </pc:sldMkLst>
      </pc:sldChg>
    </pc:docChg>
  </pc:docChgLst>
  <pc:docChgLst>
    <pc:chgData name="Forceville, Ivan (Global Design - EMEA Workload Cloud)" userId="838feac2-caa4-48bd-8952-430b5e710fb6" providerId="ADAL" clId="{4AE3392F-92AD-4B08-A063-2FDB4554DA67}"/>
    <pc:docChg chg="undo custSel delSld modSld">
      <pc:chgData name="Forceville, Ivan (Global Design - EMEA Workload Cloud)" userId="838feac2-caa4-48bd-8952-430b5e710fb6" providerId="ADAL" clId="{4AE3392F-92AD-4B08-A063-2FDB4554DA67}" dt="2020-11-10T13:49:46.768" v="1327" actId="1076"/>
      <pc:docMkLst>
        <pc:docMk/>
      </pc:docMkLst>
      <pc:sldChg chg="modSp">
        <pc:chgData name="Forceville, Ivan (Global Design - EMEA Workload Cloud)" userId="838feac2-caa4-48bd-8952-430b5e710fb6" providerId="ADAL" clId="{4AE3392F-92AD-4B08-A063-2FDB4554DA67}" dt="2020-11-10T13:12:54.573" v="271" actId="20577"/>
        <pc:sldMkLst>
          <pc:docMk/>
          <pc:sldMk cId="2956201466" sldId="633"/>
        </pc:sldMkLst>
        <pc:graphicFrameChg chg="mod modGraphic">
          <ac:chgData name="Forceville, Ivan (Global Design - EMEA Workload Cloud)" userId="838feac2-caa4-48bd-8952-430b5e710fb6" providerId="ADAL" clId="{4AE3392F-92AD-4B08-A063-2FDB4554DA67}" dt="2020-11-10T13:12:54.573" v="271" actId="20577"/>
          <ac:graphicFrameMkLst>
            <pc:docMk/>
            <pc:sldMk cId="2956201466" sldId="633"/>
            <ac:graphicFrameMk id="7" creationId="{00000000-0000-0000-0000-000000000000}"/>
          </ac:graphicFrameMkLst>
        </pc:graphicFrameChg>
      </pc:sldChg>
      <pc:sldChg chg="modSp">
        <pc:chgData name="Forceville, Ivan (Global Design - EMEA Workload Cloud)" userId="838feac2-caa4-48bd-8952-430b5e710fb6" providerId="ADAL" clId="{4AE3392F-92AD-4B08-A063-2FDB4554DA67}" dt="2020-11-10T13:10:11.287" v="143" actId="20577"/>
        <pc:sldMkLst>
          <pc:docMk/>
          <pc:sldMk cId="4078663068" sldId="634"/>
        </pc:sldMkLst>
        <pc:graphicFrameChg chg="mod modGraphic">
          <ac:chgData name="Forceville, Ivan (Global Design - EMEA Workload Cloud)" userId="838feac2-caa4-48bd-8952-430b5e710fb6" providerId="ADAL" clId="{4AE3392F-92AD-4B08-A063-2FDB4554DA67}" dt="2020-11-10T13:10:11.287" v="143" actId="20577"/>
          <ac:graphicFrameMkLst>
            <pc:docMk/>
            <pc:sldMk cId="4078663068" sldId="634"/>
            <ac:graphicFrameMk id="7" creationId="{00000000-0000-0000-0000-000000000000}"/>
          </ac:graphicFrameMkLst>
        </pc:graphicFrameChg>
      </pc:sldChg>
      <pc:sldChg chg="addSp delSp modSp">
        <pc:chgData name="Forceville, Ivan (Global Design - EMEA Workload Cloud)" userId="838feac2-caa4-48bd-8952-430b5e710fb6" providerId="ADAL" clId="{4AE3392F-92AD-4B08-A063-2FDB4554DA67}" dt="2020-11-10T13:43:52.384" v="1148" actId="255"/>
        <pc:sldMkLst>
          <pc:docMk/>
          <pc:sldMk cId="2586513225" sldId="637"/>
        </pc:sldMkLst>
        <pc:spChg chg="mod">
          <ac:chgData name="Forceville, Ivan (Global Design - EMEA Workload Cloud)" userId="838feac2-caa4-48bd-8952-430b5e710fb6" providerId="ADAL" clId="{4AE3392F-92AD-4B08-A063-2FDB4554DA67}" dt="2020-11-10T13:43:52.384" v="1148" actId="255"/>
          <ac:spMkLst>
            <pc:docMk/>
            <pc:sldMk cId="2586513225" sldId="637"/>
            <ac:spMk id="6" creationId="{00000000-0000-0000-0000-000000000000}"/>
          </ac:spMkLst>
        </pc:spChg>
        <pc:spChg chg="add mod">
          <ac:chgData name="Forceville, Ivan (Global Design - EMEA Workload Cloud)" userId="838feac2-caa4-48bd-8952-430b5e710fb6" providerId="ADAL" clId="{4AE3392F-92AD-4B08-A063-2FDB4554DA67}" dt="2020-11-10T13:43:22.921" v="1142" actId="14100"/>
          <ac:spMkLst>
            <pc:docMk/>
            <pc:sldMk cId="2586513225" sldId="637"/>
            <ac:spMk id="7" creationId="{6105C84F-F2FD-4838-957B-1391F1EEAD2C}"/>
          </ac:spMkLst>
        </pc:spChg>
        <pc:graphicFrameChg chg="mod modGraphic">
          <ac:chgData name="Forceville, Ivan (Global Design - EMEA Workload Cloud)" userId="838feac2-caa4-48bd-8952-430b5e710fb6" providerId="ADAL" clId="{4AE3392F-92AD-4B08-A063-2FDB4554DA67}" dt="2020-11-10T13:43:36.825" v="1145" actId="14100"/>
          <ac:graphicFrameMkLst>
            <pc:docMk/>
            <pc:sldMk cId="2586513225" sldId="637"/>
            <ac:graphicFrameMk id="5" creationId="{00000000-0000-0000-0000-000000000000}"/>
          </ac:graphicFrameMkLst>
        </pc:graphicFrameChg>
        <pc:picChg chg="add mod">
          <ac:chgData name="Forceville, Ivan (Global Design - EMEA Workload Cloud)" userId="838feac2-caa4-48bd-8952-430b5e710fb6" providerId="ADAL" clId="{4AE3392F-92AD-4B08-A063-2FDB4554DA67}" dt="2020-11-10T13:43:29.968" v="1143" actId="1076"/>
          <ac:picMkLst>
            <pc:docMk/>
            <pc:sldMk cId="2586513225" sldId="637"/>
            <ac:picMk id="3" creationId="{66D97BB8-D301-49F8-8CD8-62FFE0B4422C}"/>
          </ac:picMkLst>
        </pc:picChg>
        <pc:picChg chg="del">
          <ac:chgData name="Forceville, Ivan (Global Design - EMEA Workload Cloud)" userId="838feac2-caa4-48bd-8952-430b5e710fb6" providerId="ADAL" clId="{4AE3392F-92AD-4B08-A063-2FDB4554DA67}" dt="2020-11-10T13:20:34.597" v="458" actId="478"/>
          <ac:picMkLst>
            <pc:docMk/>
            <pc:sldMk cId="2586513225" sldId="637"/>
            <ac:picMk id="4" creationId="{61C124F4-E8EA-4B60-8B1E-833CD5C843CB}"/>
          </ac:picMkLst>
        </pc:picChg>
      </pc:sldChg>
      <pc:sldChg chg="addSp modSp">
        <pc:chgData name="Forceville, Ivan (Global Design - EMEA Workload Cloud)" userId="838feac2-caa4-48bd-8952-430b5e710fb6" providerId="ADAL" clId="{4AE3392F-92AD-4B08-A063-2FDB4554DA67}" dt="2020-11-10T13:44:04.907" v="1149" actId="404"/>
        <pc:sldMkLst>
          <pc:docMk/>
          <pc:sldMk cId="336169026" sldId="667"/>
        </pc:sldMkLst>
        <pc:spChg chg="mod">
          <ac:chgData name="Forceville, Ivan (Global Design - EMEA Workload Cloud)" userId="838feac2-caa4-48bd-8952-430b5e710fb6" providerId="ADAL" clId="{4AE3392F-92AD-4B08-A063-2FDB4554DA67}" dt="2020-11-10T13:42:59.610" v="1139" actId="404"/>
          <ac:spMkLst>
            <pc:docMk/>
            <pc:sldMk cId="336169026" sldId="667"/>
            <ac:spMk id="6" creationId="{00000000-0000-0000-0000-000000000000}"/>
          </ac:spMkLst>
        </pc:spChg>
        <pc:spChg chg="add mod">
          <ac:chgData name="Forceville, Ivan (Global Design - EMEA Workload Cloud)" userId="838feac2-caa4-48bd-8952-430b5e710fb6" providerId="ADAL" clId="{4AE3392F-92AD-4B08-A063-2FDB4554DA67}" dt="2020-11-10T13:44:04.907" v="1149" actId="404"/>
          <ac:spMkLst>
            <pc:docMk/>
            <pc:sldMk cId="336169026" sldId="667"/>
            <ac:spMk id="7" creationId="{094F5E8D-D98A-4028-A98A-80B05AF9471E}"/>
          </ac:spMkLst>
        </pc:spChg>
        <pc:graphicFrameChg chg="mod modGraphic">
          <ac:chgData name="Forceville, Ivan (Global Design - EMEA Workload Cloud)" userId="838feac2-caa4-48bd-8952-430b5e710fb6" providerId="ADAL" clId="{4AE3392F-92AD-4B08-A063-2FDB4554DA67}" dt="2020-11-10T13:42:35.573" v="1132"/>
          <ac:graphicFrameMkLst>
            <pc:docMk/>
            <pc:sldMk cId="336169026" sldId="667"/>
            <ac:graphicFrameMk id="5" creationId="{00000000-0000-0000-0000-000000000000}"/>
          </ac:graphicFrameMkLst>
        </pc:graphicFrameChg>
        <pc:picChg chg="mod">
          <ac:chgData name="Forceville, Ivan (Global Design - EMEA Workload Cloud)" userId="838feac2-caa4-48bd-8952-430b5e710fb6" providerId="ADAL" clId="{4AE3392F-92AD-4B08-A063-2FDB4554DA67}" dt="2020-11-10T13:28:19.721" v="1011" actId="1076"/>
          <ac:picMkLst>
            <pc:docMk/>
            <pc:sldMk cId="336169026" sldId="667"/>
            <ac:picMk id="3" creationId="{AE8F890C-EEC8-411F-92B5-14BEA81E6872}"/>
          </ac:picMkLst>
        </pc:picChg>
      </pc:sldChg>
      <pc:sldChg chg="addSp modSp">
        <pc:chgData name="Forceville, Ivan (Global Design - EMEA Workload Cloud)" userId="838feac2-caa4-48bd-8952-430b5e710fb6" providerId="ADAL" clId="{4AE3392F-92AD-4B08-A063-2FDB4554DA67}" dt="2020-11-10T13:47:21.936" v="1214" actId="1076"/>
        <pc:sldMkLst>
          <pc:docMk/>
          <pc:sldMk cId="2911920654" sldId="668"/>
        </pc:sldMkLst>
        <pc:spChg chg="mod">
          <ac:chgData name="Forceville, Ivan (Global Design - EMEA Workload Cloud)" userId="838feac2-caa4-48bd-8952-430b5e710fb6" providerId="ADAL" clId="{4AE3392F-92AD-4B08-A063-2FDB4554DA67}" dt="2020-11-10T13:45:23.425" v="1173" actId="1076"/>
          <ac:spMkLst>
            <pc:docMk/>
            <pc:sldMk cId="2911920654" sldId="668"/>
            <ac:spMk id="6" creationId="{00000000-0000-0000-0000-000000000000}"/>
          </ac:spMkLst>
        </pc:spChg>
        <pc:spChg chg="add mod">
          <ac:chgData name="Forceville, Ivan (Global Design - EMEA Workload Cloud)" userId="838feac2-caa4-48bd-8952-430b5e710fb6" providerId="ADAL" clId="{4AE3392F-92AD-4B08-A063-2FDB4554DA67}" dt="2020-11-10T13:47:21.936" v="1214" actId="1076"/>
          <ac:spMkLst>
            <pc:docMk/>
            <pc:sldMk cId="2911920654" sldId="668"/>
            <ac:spMk id="7" creationId="{1509A9C1-D23F-45B5-BE54-2D3F78739CCB}"/>
          </ac:spMkLst>
        </pc:spChg>
        <pc:graphicFrameChg chg="mod modGraphic">
          <ac:chgData name="Forceville, Ivan (Global Design - EMEA Workload Cloud)" userId="838feac2-caa4-48bd-8952-430b5e710fb6" providerId="ADAL" clId="{4AE3392F-92AD-4B08-A063-2FDB4554DA67}" dt="2020-11-10T13:47:00.303" v="1212"/>
          <ac:graphicFrameMkLst>
            <pc:docMk/>
            <pc:sldMk cId="2911920654" sldId="668"/>
            <ac:graphicFrameMk id="5" creationId="{00000000-0000-0000-0000-000000000000}"/>
          </ac:graphicFrameMkLst>
        </pc:graphicFrameChg>
      </pc:sldChg>
      <pc:sldChg chg="modSp">
        <pc:chgData name="Forceville, Ivan (Global Design - EMEA Workload Cloud)" userId="838feac2-caa4-48bd-8952-430b5e710fb6" providerId="ADAL" clId="{4AE3392F-92AD-4B08-A063-2FDB4554DA67}" dt="2020-11-10T13:44:26.021" v="1159" actId="20577"/>
        <pc:sldMkLst>
          <pc:docMk/>
          <pc:sldMk cId="3221738413" sldId="669"/>
        </pc:sldMkLst>
        <pc:spChg chg="mod">
          <ac:chgData name="Forceville, Ivan (Global Design - EMEA Workload Cloud)" userId="838feac2-caa4-48bd-8952-430b5e710fb6" providerId="ADAL" clId="{4AE3392F-92AD-4B08-A063-2FDB4554DA67}" dt="2020-11-10T13:44:26.021" v="1159" actId="20577"/>
          <ac:spMkLst>
            <pc:docMk/>
            <pc:sldMk cId="3221738413" sldId="669"/>
            <ac:spMk id="2" creationId="{00000000-0000-0000-0000-000000000000}"/>
          </ac:spMkLst>
        </pc:spChg>
      </pc:sldChg>
      <pc:sldChg chg="modSp">
        <pc:chgData name="Forceville, Ivan (Global Design - EMEA Workload Cloud)" userId="838feac2-caa4-48bd-8952-430b5e710fb6" providerId="ADAL" clId="{4AE3392F-92AD-4B08-A063-2FDB4554DA67}" dt="2020-11-10T13:44:40.090" v="1168" actId="20577"/>
        <pc:sldMkLst>
          <pc:docMk/>
          <pc:sldMk cId="2563563070" sldId="670"/>
        </pc:sldMkLst>
        <pc:spChg chg="mod">
          <ac:chgData name="Forceville, Ivan (Global Design - EMEA Workload Cloud)" userId="838feac2-caa4-48bd-8952-430b5e710fb6" providerId="ADAL" clId="{4AE3392F-92AD-4B08-A063-2FDB4554DA67}" dt="2020-11-10T13:44:40.090" v="1168" actId="20577"/>
          <ac:spMkLst>
            <pc:docMk/>
            <pc:sldMk cId="2563563070" sldId="670"/>
            <ac:spMk id="2" creationId="{00000000-0000-0000-0000-000000000000}"/>
          </ac:spMkLst>
        </pc:spChg>
      </pc:sldChg>
      <pc:sldChg chg="addSp modSp">
        <pc:chgData name="Forceville, Ivan (Global Design - EMEA Workload Cloud)" userId="838feac2-caa4-48bd-8952-430b5e710fb6" providerId="ADAL" clId="{4AE3392F-92AD-4B08-A063-2FDB4554DA67}" dt="2020-11-10T13:49:36.897" v="1326" actId="1076"/>
        <pc:sldMkLst>
          <pc:docMk/>
          <pc:sldMk cId="2571697890" sldId="783"/>
        </pc:sldMkLst>
        <pc:spChg chg="mod">
          <ac:chgData name="Forceville, Ivan (Global Design - EMEA Workload Cloud)" userId="838feac2-caa4-48bd-8952-430b5e710fb6" providerId="ADAL" clId="{4AE3392F-92AD-4B08-A063-2FDB4554DA67}" dt="2020-11-10T13:49:03.952" v="1311" actId="1076"/>
          <ac:spMkLst>
            <pc:docMk/>
            <pc:sldMk cId="2571697890" sldId="783"/>
            <ac:spMk id="6" creationId="{00000000-0000-0000-0000-000000000000}"/>
          </ac:spMkLst>
        </pc:spChg>
        <pc:spChg chg="add mod">
          <ac:chgData name="Forceville, Ivan (Global Design - EMEA Workload Cloud)" userId="838feac2-caa4-48bd-8952-430b5e710fb6" providerId="ADAL" clId="{4AE3392F-92AD-4B08-A063-2FDB4554DA67}" dt="2020-11-10T13:49:36.897" v="1326" actId="1076"/>
          <ac:spMkLst>
            <pc:docMk/>
            <pc:sldMk cId="2571697890" sldId="783"/>
            <ac:spMk id="7" creationId="{2DCCE31A-BFE3-4747-ACF6-9D2AB0B58F3B}"/>
          </ac:spMkLst>
        </pc:spChg>
        <pc:graphicFrameChg chg="mod modGraphic">
          <ac:chgData name="Forceville, Ivan (Global Design - EMEA Workload Cloud)" userId="838feac2-caa4-48bd-8952-430b5e710fb6" providerId="ADAL" clId="{4AE3392F-92AD-4B08-A063-2FDB4554DA67}" dt="2020-11-10T13:49:28.838" v="1325" actId="20577"/>
          <ac:graphicFrameMkLst>
            <pc:docMk/>
            <pc:sldMk cId="2571697890" sldId="783"/>
            <ac:graphicFrameMk id="5" creationId="{00000000-0000-0000-0000-000000000000}"/>
          </ac:graphicFrameMkLst>
        </pc:graphicFrameChg>
      </pc:sldChg>
      <pc:sldChg chg="del">
        <pc:chgData name="Forceville, Ivan (Global Design - EMEA Workload Cloud)" userId="838feac2-caa4-48bd-8952-430b5e710fb6" providerId="ADAL" clId="{4AE3392F-92AD-4B08-A063-2FDB4554DA67}" dt="2020-11-10T13:45:09.852" v="1169" actId="2696"/>
        <pc:sldMkLst>
          <pc:docMk/>
          <pc:sldMk cId="2264785785" sldId="1170"/>
        </pc:sldMkLst>
      </pc:sldChg>
      <pc:sldChg chg="modSp">
        <pc:chgData name="Forceville, Ivan (Global Design - EMEA Workload Cloud)" userId="838feac2-caa4-48bd-8952-430b5e710fb6" providerId="ADAL" clId="{4AE3392F-92AD-4B08-A063-2FDB4554DA67}" dt="2020-11-10T13:49:46.768" v="1327" actId="1076"/>
        <pc:sldMkLst>
          <pc:docMk/>
          <pc:sldMk cId="372112602" sldId="1172"/>
        </pc:sldMkLst>
        <pc:spChg chg="mod">
          <ac:chgData name="Forceville, Ivan (Global Design - EMEA Workload Cloud)" userId="838feac2-caa4-48bd-8952-430b5e710fb6" providerId="ADAL" clId="{4AE3392F-92AD-4B08-A063-2FDB4554DA67}" dt="2020-11-10T13:49:46.768" v="1327" actId="1076"/>
          <ac:spMkLst>
            <pc:docMk/>
            <pc:sldMk cId="372112602" sldId="1172"/>
            <ac:spMk id="6" creationId="{00000000-0000-0000-0000-000000000000}"/>
          </ac:spMkLst>
        </pc:spChg>
      </pc:sldChg>
    </pc:docChg>
  </pc:docChgLst>
  <pc:docChgLst>
    <pc:chgData name="Forceville, Ivan (Global Design - EMEA Workload Cloud)" userId="838feac2-caa4-48bd-8952-430b5e710fb6" providerId="ADAL" clId="{772BFE3A-2434-4A27-A038-B8F629619A67}"/>
    <pc:docChg chg="delSld modSld">
      <pc:chgData name="Forceville, Ivan (Global Design - EMEA Workload Cloud)" userId="838feac2-caa4-48bd-8952-430b5e710fb6" providerId="ADAL" clId="{772BFE3A-2434-4A27-A038-B8F629619A67}" dt="2020-04-15T11:08:08.128" v="11" actId="2696"/>
      <pc:docMkLst>
        <pc:docMk/>
      </pc:docMkLst>
      <pc:sldChg chg="del">
        <pc:chgData name="Forceville, Ivan (Global Design - EMEA Workload Cloud)" userId="838feac2-caa4-48bd-8952-430b5e710fb6" providerId="ADAL" clId="{772BFE3A-2434-4A27-A038-B8F629619A67}" dt="2020-04-15T11:08:08.128" v="11" actId="2696"/>
        <pc:sldMkLst>
          <pc:docMk/>
          <pc:sldMk cId="1728912595" sldId="387"/>
        </pc:sldMkLst>
      </pc:sldChg>
      <pc:sldChg chg="modSp">
        <pc:chgData name="Forceville, Ivan (Global Design - EMEA Workload Cloud)" userId="838feac2-caa4-48bd-8952-430b5e710fb6" providerId="ADAL" clId="{772BFE3A-2434-4A27-A038-B8F629619A67}" dt="2020-04-15T11:07:19.816" v="9" actId="20577"/>
        <pc:sldMkLst>
          <pc:docMk/>
          <pc:sldMk cId="2956201466" sldId="633"/>
        </pc:sldMkLst>
        <pc:graphicFrameChg chg="modGraphic">
          <ac:chgData name="Forceville, Ivan (Global Design - EMEA Workload Cloud)" userId="838feac2-caa4-48bd-8952-430b5e710fb6" providerId="ADAL" clId="{772BFE3A-2434-4A27-A038-B8F629619A67}" dt="2020-04-15T11:07:19.816" v="9" actId="20577"/>
          <ac:graphicFrameMkLst>
            <pc:docMk/>
            <pc:sldMk cId="2956201466" sldId="633"/>
            <ac:graphicFrameMk id="7" creationId="{00000000-0000-0000-0000-000000000000}"/>
          </ac:graphicFrameMkLst>
        </pc:graphicFrameChg>
      </pc:sldChg>
      <pc:sldChg chg="del">
        <pc:chgData name="Forceville, Ivan (Global Design - EMEA Workload Cloud)" userId="838feac2-caa4-48bd-8952-430b5e710fb6" providerId="ADAL" clId="{772BFE3A-2434-4A27-A038-B8F629619A67}" dt="2020-04-15T11:08:04.852" v="10" actId="2696"/>
        <pc:sldMkLst>
          <pc:docMk/>
          <pc:sldMk cId="2487855147" sldId="781"/>
        </pc:sldMkLst>
      </pc:sldChg>
    </pc:docChg>
  </pc:docChgLst>
  <pc:docChgLst>
    <pc:chgData name="Kuijper, Cora" userId="1db072ce-02e8-47f3-b00d-19e6071d1409" providerId="ADAL" clId="{D5FEAC7E-51A7-4FC9-AD8D-8CC5AABABEF9}"/>
    <pc:docChg chg="custSel modSld">
      <pc:chgData name="Kuijper, Cora" userId="1db072ce-02e8-47f3-b00d-19e6071d1409" providerId="ADAL" clId="{D5FEAC7E-51A7-4FC9-AD8D-8CC5AABABEF9}" dt="2020-09-14T11:36:46.894" v="106" actId="20577"/>
      <pc:docMkLst>
        <pc:docMk/>
      </pc:docMkLst>
      <pc:sldChg chg="modSp">
        <pc:chgData name="Kuijper, Cora" userId="1db072ce-02e8-47f3-b00d-19e6071d1409" providerId="ADAL" clId="{D5FEAC7E-51A7-4FC9-AD8D-8CC5AABABEF9}" dt="2020-09-14T11:27:53.867" v="34" actId="20577"/>
        <pc:sldMkLst>
          <pc:docMk/>
          <pc:sldMk cId="2586513225" sldId="637"/>
        </pc:sldMkLst>
        <pc:spChg chg="mod">
          <ac:chgData name="Kuijper, Cora" userId="1db072ce-02e8-47f3-b00d-19e6071d1409" providerId="ADAL" clId="{D5FEAC7E-51A7-4FC9-AD8D-8CC5AABABEF9}" dt="2020-09-14T11:27:53.867" v="34" actId="20577"/>
          <ac:spMkLst>
            <pc:docMk/>
            <pc:sldMk cId="2586513225" sldId="637"/>
            <ac:spMk id="2" creationId="{00000000-0000-0000-0000-000000000000}"/>
          </ac:spMkLst>
        </pc:spChg>
      </pc:sldChg>
      <pc:sldChg chg="modSp">
        <pc:chgData name="Kuijper, Cora" userId="1db072ce-02e8-47f3-b00d-19e6071d1409" providerId="ADAL" clId="{D5FEAC7E-51A7-4FC9-AD8D-8CC5AABABEF9}" dt="2020-09-14T11:35:37.958" v="94" actId="20577"/>
        <pc:sldMkLst>
          <pc:docMk/>
          <pc:sldMk cId="2571697890" sldId="783"/>
        </pc:sldMkLst>
        <pc:spChg chg="mod">
          <ac:chgData name="Kuijper, Cora" userId="1db072ce-02e8-47f3-b00d-19e6071d1409" providerId="ADAL" clId="{D5FEAC7E-51A7-4FC9-AD8D-8CC5AABABEF9}" dt="2020-09-14T11:35:37.958" v="94" actId="20577"/>
          <ac:spMkLst>
            <pc:docMk/>
            <pc:sldMk cId="2571697890" sldId="783"/>
            <ac:spMk id="2" creationId="{00000000-0000-0000-0000-000000000000}"/>
          </ac:spMkLst>
        </pc:spChg>
      </pc:sldChg>
      <pc:sldChg chg="modSp">
        <pc:chgData name="Kuijper, Cora" userId="1db072ce-02e8-47f3-b00d-19e6071d1409" providerId="ADAL" clId="{D5FEAC7E-51A7-4FC9-AD8D-8CC5AABABEF9}" dt="2020-09-14T11:36:24.550" v="100" actId="114"/>
        <pc:sldMkLst>
          <pc:docMk/>
          <pc:sldMk cId="525557400" sldId="784"/>
        </pc:sldMkLst>
        <pc:spChg chg="mod">
          <ac:chgData name="Kuijper, Cora" userId="1db072ce-02e8-47f3-b00d-19e6071d1409" providerId="ADAL" clId="{D5FEAC7E-51A7-4FC9-AD8D-8CC5AABABEF9}" dt="2020-09-14T11:36:24.550" v="100" actId="114"/>
          <ac:spMkLst>
            <pc:docMk/>
            <pc:sldMk cId="525557400" sldId="784"/>
            <ac:spMk id="2" creationId="{00000000-0000-0000-0000-000000000000}"/>
          </ac:spMkLst>
        </pc:spChg>
      </pc:sldChg>
      <pc:sldChg chg="modSp">
        <pc:chgData name="Kuijper, Cora" userId="1db072ce-02e8-47f3-b00d-19e6071d1409" providerId="ADAL" clId="{D5FEAC7E-51A7-4FC9-AD8D-8CC5AABABEF9}" dt="2020-09-14T11:36:46.894" v="106" actId="20577"/>
        <pc:sldMkLst>
          <pc:docMk/>
          <pc:sldMk cId="4128220527" sldId="785"/>
        </pc:sldMkLst>
        <pc:spChg chg="mod">
          <ac:chgData name="Kuijper, Cora" userId="1db072ce-02e8-47f3-b00d-19e6071d1409" providerId="ADAL" clId="{D5FEAC7E-51A7-4FC9-AD8D-8CC5AABABEF9}" dt="2020-09-14T11:36:46.894" v="106" actId="20577"/>
          <ac:spMkLst>
            <pc:docMk/>
            <pc:sldMk cId="4128220527" sldId="785"/>
            <ac:spMk id="2" creationId="{00000000-0000-0000-0000-000000000000}"/>
          </ac:spMkLst>
        </pc:spChg>
      </pc:sldChg>
      <pc:sldChg chg="modSp">
        <pc:chgData name="Kuijper, Cora" userId="1db072ce-02e8-47f3-b00d-19e6071d1409" providerId="ADAL" clId="{D5FEAC7E-51A7-4FC9-AD8D-8CC5AABABEF9}" dt="2020-09-14T11:30:08.735" v="63" actId="20577"/>
        <pc:sldMkLst>
          <pc:docMk/>
          <pc:sldMk cId="1591917872" sldId="1167"/>
        </pc:sldMkLst>
        <pc:spChg chg="mod">
          <ac:chgData name="Kuijper, Cora" userId="1db072ce-02e8-47f3-b00d-19e6071d1409" providerId="ADAL" clId="{D5FEAC7E-51A7-4FC9-AD8D-8CC5AABABEF9}" dt="2020-09-14T11:30:08.735" v="63" actId="20577"/>
          <ac:spMkLst>
            <pc:docMk/>
            <pc:sldMk cId="1591917872" sldId="1167"/>
            <ac:spMk id="2" creationId="{00000000-0000-0000-0000-000000000000}"/>
          </ac:spMkLst>
        </pc:spChg>
      </pc:sldChg>
      <pc:sldChg chg="modSp">
        <pc:chgData name="Kuijper, Cora" userId="1db072ce-02e8-47f3-b00d-19e6071d1409" providerId="ADAL" clId="{D5FEAC7E-51A7-4FC9-AD8D-8CC5AABABEF9}" dt="2020-09-14T11:34:36.289" v="79" actId="20577"/>
        <pc:sldMkLst>
          <pc:docMk/>
          <pc:sldMk cId="1215225789" sldId="1169"/>
        </pc:sldMkLst>
        <pc:spChg chg="mod">
          <ac:chgData name="Kuijper, Cora" userId="1db072ce-02e8-47f3-b00d-19e6071d1409" providerId="ADAL" clId="{D5FEAC7E-51A7-4FC9-AD8D-8CC5AABABEF9}" dt="2020-09-14T11:34:36.289" v="79" actId="20577"/>
          <ac:spMkLst>
            <pc:docMk/>
            <pc:sldMk cId="1215225789" sldId="1169"/>
            <ac:spMk id="2" creationId="{00000000-0000-0000-0000-000000000000}"/>
          </ac:spMkLst>
        </pc:spChg>
      </pc:sldChg>
    </pc:docChg>
  </pc:docChgLst>
  <pc:docChgLst>
    <pc:chgData name="Vingerhoed, Lucien (Global Design - EMEA Workload Cloud)" userId="e7962d5f-53bb-4af3-8f14-6bca3fdc2dc5" providerId="ADAL" clId="{44D5722E-B988-4D85-8BF9-5B77059480F7}"/>
    <pc:docChg chg="undo custSel modSld">
      <pc:chgData name="Vingerhoed, Lucien (Global Design - EMEA Workload Cloud)" userId="e7962d5f-53bb-4af3-8f14-6bca3fdc2dc5" providerId="ADAL" clId="{44D5722E-B988-4D85-8BF9-5B77059480F7}" dt="2021-07-05T13:28:53.483" v="17" actId="20577"/>
      <pc:docMkLst>
        <pc:docMk/>
      </pc:docMkLst>
      <pc:sldChg chg="modSp mod">
        <pc:chgData name="Vingerhoed, Lucien (Global Design - EMEA Workload Cloud)" userId="e7962d5f-53bb-4af3-8f14-6bca3fdc2dc5" providerId="ADAL" clId="{44D5722E-B988-4D85-8BF9-5B77059480F7}" dt="2021-07-05T13:28:19.540" v="3" actId="20577"/>
        <pc:sldMkLst>
          <pc:docMk/>
          <pc:sldMk cId="3221738413" sldId="669"/>
        </pc:sldMkLst>
        <pc:graphicFrameChg chg="modGraphic">
          <ac:chgData name="Vingerhoed, Lucien (Global Design - EMEA Workload Cloud)" userId="e7962d5f-53bb-4af3-8f14-6bca3fdc2dc5" providerId="ADAL" clId="{44D5722E-B988-4D85-8BF9-5B77059480F7}" dt="2021-07-05T13:28:19.540" v="3" actId="20577"/>
          <ac:graphicFrameMkLst>
            <pc:docMk/>
            <pc:sldMk cId="3221738413" sldId="669"/>
            <ac:graphicFrameMk id="6" creationId="{00000000-0000-0000-0000-000000000000}"/>
          </ac:graphicFrameMkLst>
        </pc:graphicFrameChg>
      </pc:sldChg>
      <pc:sldChg chg="modSp mod">
        <pc:chgData name="Vingerhoed, Lucien (Global Design - EMEA Workload Cloud)" userId="e7962d5f-53bb-4af3-8f14-6bca3fdc2dc5" providerId="ADAL" clId="{44D5722E-B988-4D85-8BF9-5B77059480F7}" dt="2021-07-05T13:28:53.483" v="17" actId="20577"/>
        <pc:sldMkLst>
          <pc:docMk/>
          <pc:sldMk cId="2563563070" sldId="670"/>
        </pc:sldMkLst>
        <pc:graphicFrameChg chg="modGraphic">
          <ac:chgData name="Vingerhoed, Lucien (Global Design - EMEA Workload Cloud)" userId="e7962d5f-53bb-4af3-8f14-6bca3fdc2dc5" providerId="ADAL" clId="{44D5722E-B988-4D85-8BF9-5B77059480F7}" dt="2021-07-05T13:28:53.483" v="17" actId="20577"/>
          <ac:graphicFrameMkLst>
            <pc:docMk/>
            <pc:sldMk cId="2563563070" sldId="670"/>
            <ac:graphicFrameMk id="6" creationId="{00000000-0000-0000-0000-000000000000}"/>
          </ac:graphicFrameMkLst>
        </pc:graphicFrameChg>
      </pc:sldChg>
    </pc:docChg>
  </pc:docChgLst>
  <pc:docChgLst>
    <pc:chgData name="Forceville, Ivan (Global Design - EMEA Workload Cloud)" userId="838feac2-caa4-48bd-8952-430b5e710fb6" providerId="ADAL" clId="{9D26670B-34C4-447B-BD2B-4B91AD56874C}"/>
    <pc:docChg chg="custSel delSld modSld">
      <pc:chgData name="Forceville, Ivan (Global Design - EMEA Workload Cloud)" userId="838feac2-caa4-48bd-8952-430b5e710fb6" providerId="ADAL" clId="{9D26670B-34C4-447B-BD2B-4B91AD56874C}" dt="2020-04-02T11:59:56.157" v="249"/>
      <pc:docMkLst>
        <pc:docMk/>
      </pc:docMkLst>
      <pc:sldChg chg="modSp">
        <pc:chgData name="Forceville, Ivan (Global Design - EMEA Workload Cloud)" userId="838feac2-caa4-48bd-8952-430b5e710fb6" providerId="ADAL" clId="{9D26670B-34C4-447B-BD2B-4B91AD56874C}" dt="2020-04-02T08:08:10.853" v="134" actId="20577"/>
        <pc:sldMkLst>
          <pc:docMk/>
          <pc:sldMk cId="569855764" sldId="264"/>
        </pc:sldMkLst>
        <pc:spChg chg="mod">
          <ac:chgData name="Forceville, Ivan (Global Design - EMEA Workload Cloud)" userId="838feac2-caa4-48bd-8952-430b5e710fb6" providerId="ADAL" clId="{9D26670B-34C4-447B-BD2B-4B91AD56874C}" dt="2020-04-02T08:08:10.853" v="134" actId="20577"/>
          <ac:spMkLst>
            <pc:docMk/>
            <pc:sldMk cId="569855764" sldId="264"/>
            <ac:spMk id="9" creationId="{00000000-0000-0000-0000-000000000000}"/>
          </ac:spMkLst>
        </pc:spChg>
      </pc:sldChg>
      <pc:sldChg chg="del">
        <pc:chgData name="Forceville, Ivan (Global Design - EMEA Workload Cloud)" userId="838feac2-caa4-48bd-8952-430b5e710fb6" providerId="ADAL" clId="{9D26670B-34C4-447B-BD2B-4B91AD56874C}" dt="2020-04-02T08:07:20.969" v="9" actId="2696"/>
        <pc:sldMkLst>
          <pc:docMk/>
          <pc:sldMk cId="869492574" sldId="316"/>
        </pc:sldMkLst>
      </pc:sldChg>
      <pc:sldChg chg="del">
        <pc:chgData name="Forceville, Ivan (Global Design - EMEA Workload Cloud)" userId="838feac2-caa4-48bd-8952-430b5e710fb6" providerId="ADAL" clId="{9D26670B-34C4-447B-BD2B-4B91AD56874C}" dt="2020-04-02T08:07:21.260" v="20" actId="2696"/>
        <pc:sldMkLst>
          <pc:docMk/>
          <pc:sldMk cId="3907703391" sldId="330"/>
        </pc:sldMkLst>
      </pc:sldChg>
      <pc:sldChg chg="del">
        <pc:chgData name="Forceville, Ivan (Global Design - EMEA Workload Cloud)" userId="838feac2-caa4-48bd-8952-430b5e710fb6" providerId="ADAL" clId="{9D26670B-34C4-447B-BD2B-4B91AD56874C}" dt="2020-04-02T08:07:21.267" v="21" actId="2696"/>
        <pc:sldMkLst>
          <pc:docMk/>
          <pc:sldMk cId="3340210811" sldId="379"/>
        </pc:sldMkLst>
      </pc:sldChg>
      <pc:sldChg chg="modSp">
        <pc:chgData name="Forceville, Ivan (Global Design - EMEA Workload Cloud)" userId="838feac2-caa4-48bd-8952-430b5e710fb6" providerId="ADAL" clId="{9D26670B-34C4-447B-BD2B-4B91AD56874C}" dt="2020-04-02T08:08:41.271" v="153" actId="20577"/>
        <pc:sldMkLst>
          <pc:docMk/>
          <pc:sldMk cId="1728912595" sldId="387"/>
        </pc:sldMkLst>
        <pc:spChg chg="mod">
          <ac:chgData name="Forceville, Ivan (Global Design - EMEA Workload Cloud)" userId="838feac2-caa4-48bd-8952-430b5e710fb6" providerId="ADAL" clId="{9D26670B-34C4-447B-BD2B-4B91AD56874C}" dt="2020-04-02T08:08:21.286" v="137" actId="20577"/>
          <ac:spMkLst>
            <pc:docMk/>
            <pc:sldMk cId="1728912595" sldId="387"/>
            <ac:spMk id="25" creationId="{00000000-0000-0000-0000-000000000000}"/>
          </ac:spMkLst>
        </pc:spChg>
        <pc:spChg chg="mod">
          <ac:chgData name="Forceville, Ivan (Global Design - EMEA Workload Cloud)" userId="838feac2-caa4-48bd-8952-430b5e710fb6" providerId="ADAL" clId="{9D26670B-34C4-447B-BD2B-4B91AD56874C}" dt="2020-04-02T08:08:31.260" v="149" actId="20577"/>
          <ac:spMkLst>
            <pc:docMk/>
            <pc:sldMk cId="1728912595" sldId="387"/>
            <ac:spMk id="66" creationId="{00000000-0000-0000-0000-000000000000}"/>
          </ac:spMkLst>
        </pc:spChg>
        <pc:spChg chg="mod">
          <ac:chgData name="Forceville, Ivan (Global Design - EMEA Workload Cloud)" userId="838feac2-caa4-48bd-8952-430b5e710fb6" providerId="ADAL" clId="{9D26670B-34C4-447B-BD2B-4B91AD56874C}" dt="2020-04-02T08:08:41.271" v="153" actId="20577"/>
          <ac:spMkLst>
            <pc:docMk/>
            <pc:sldMk cId="1728912595" sldId="387"/>
            <ac:spMk id="67" creationId="{00000000-0000-0000-0000-000000000000}"/>
          </ac:spMkLst>
        </pc:spChg>
      </pc:sldChg>
      <pc:sldChg chg="del">
        <pc:chgData name="Forceville, Ivan (Global Design - EMEA Workload Cloud)" userId="838feac2-caa4-48bd-8952-430b5e710fb6" providerId="ADAL" clId="{9D26670B-34C4-447B-BD2B-4B91AD56874C}" dt="2020-04-02T08:07:20.986" v="10" actId="2696"/>
        <pc:sldMkLst>
          <pc:docMk/>
          <pc:sldMk cId="4226309951" sldId="436"/>
        </pc:sldMkLst>
      </pc:sldChg>
      <pc:sldChg chg="del">
        <pc:chgData name="Forceville, Ivan (Global Design - EMEA Workload Cloud)" userId="838feac2-caa4-48bd-8952-430b5e710fb6" providerId="ADAL" clId="{9D26670B-34C4-447B-BD2B-4B91AD56874C}" dt="2020-04-02T08:07:21.283" v="23" actId="2696"/>
        <pc:sldMkLst>
          <pc:docMk/>
          <pc:sldMk cId="1629419010" sldId="497"/>
        </pc:sldMkLst>
      </pc:sldChg>
      <pc:sldChg chg="del">
        <pc:chgData name="Forceville, Ivan (Global Design - EMEA Workload Cloud)" userId="838feac2-caa4-48bd-8952-430b5e710fb6" providerId="ADAL" clId="{9D26670B-34C4-447B-BD2B-4B91AD56874C}" dt="2020-04-02T08:07:20.936" v="6" actId="2696"/>
        <pc:sldMkLst>
          <pc:docMk/>
          <pc:sldMk cId="2547845050" sldId="509"/>
        </pc:sldMkLst>
      </pc:sldChg>
      <pc:sldChg chg="del">
        <pc:chgData name="Forceville, Ivan (Global Design - EMEA Workload Cloud)" userId="838feac2-caa4-48bd-8952-430b5e710fb6" providerId="ADAL" clId="{9D26670B-34C4-447B-BD2B-4B91AD56874C}" dt="2020-04-02T08:07:20.929" v="5" actId="2696"/>
        <pc:sldMkLst>
          <pc:docMk/>
          <pc:sldMk cId="123396568" sldId="510"/>
        </pc:sldMkLst>
      </pc:sldChg>
      <pc:sldChg chg="del">
        <pc:chgData name="Forceville, Ivan (Global Design - EMEA Workload Cloud)" userId="838feac2-caa4-48bd-8952-430b5e710fb6" providerId="ADAL" clId="{9D26670B-34C4-447B-BD2B-4B91AD56874C}" dt="2020-04-02T08:07:20.896" v="4" actId="2696"/>
        <pc:sldMkLst>
          <pc:docMk/>
          <pc:sldMk cId="2508992319" sldId="544"/>
        </pc:sldMkLst>
      </pc:sldChg>
      <pc:sldChg chg="del">
        <pc:chgData name="Forceville, Ivan (Global Design - EMEA Workload Cloud)" userId="838feac2-caa4-48bd-8952-430b5e710fb6" providerId="ADAL" clId="{9D26670B-34C4-447B-BD2B-4B91AD56874C}" dt="2020-04-02T08:07:20.870" v="3" actId="2696"/>
        <pc:sldMkLst>
          <pc:docMk/>
          <pc:sldMk cId="1831644143" sldId="545"/>
        </pc:sldMkLst>
      </pc:sldChg>
      <pc:sldChg chg="del">
        <pc:chgData name="Forceville, Ivan (Global Design - EMEA Workload Cloud)" userId="838feac2-caa4-48bd-8952-430b5e710fb6" providerId="ADAL" clId="{9D26670B-34C4-447B-BD2B-4B91AD56874C}" dt="2020-04-02T08:07:20.786" v="1" actId="2696"/>
        <pc:sldMkLst>
          <pc:docMk/>
          <pc:sldMk cId="3896275027" sldId="546"/>
        </pc:sldMkLst>
      </pc:sldChg>
      <pc:sldChg chg="del">
        <pc:chgData name="Forceville, Ivan (Global Design - EMEA Workload Cloud)" userId="838feac2-caa4-48bd-8952-430b5e710fb6" providerId="ADAL" clId="{9D26670B-34C4-447B-BD2B-4B91AD56874C}" dt="2020-04-02T08:07:21.231" v="18" actId="2696"/>
        <pc:sldMkLst>
          <pc:docMk/>
          <pc:sldMk cId="3626181764" sldId="629"/>
        </pc:sldMkLst>
      </pc:sldChg>
      <pc:sldChg chg="del">
        <pc:chgData name="Forceville, Ivan (Global Design - EMEA Workload Cloud)" userId="838feac2-caa4-48bd-8952-430b5e710fb6" providerId="ADAL" clId="{9D26670B-34C4-447B-BD2B-4B91AD56874C}" dt="2020-04-02T08:07:21.139" v="15" actId="2696"/>
        <pc:sldMkLst>
          <pc:docMk/>
          <pc:sldMk cId="3135268581" sldId="630"/>
        </pc:sldMkLst>
      </pc:sldChg>
      <pc:sldChg chg="del">
        <pc:chgData name="Forceville, Ivan (Global Design - EMEA Workload Cloud)" userId="838feac2-caa4-48bd-8952-430b5e710fb6" providerId="ADAL" clId="{9D26670B-34C4-447B-BD2B-4B91AD56874C}" dt="2020-04-02T08:07:21.130" v="14" actId="2696"/>
        <pc:sldMkLst>
          <pc:docMk/>
          <pc:sldMk cId="1178745609" sldId="631"/>
        </pc:sldMkLst>
      </pc:sldChg>
      <pc:sldChg chg="addSp delSp modSp modNotes">
        <pc:chgData name="Forceville, Ivan (Global Design - EMEA Workload Cloud)" userId="838feac2-caa4-48bd-8952-430b5e710fb6" providerId="ADAL" clId="{9D26670B-34C4-447B-BD2B-4B91AD56874C}" dt="2020-04-02T11:59:56.157" v="249"/>
        <pc:sldMkLst>
          <pc:docMk/>
          <pc:sldMk cId="2956201466" sldId="633"/>
        </pc:sldMkLst>
        <pc:spChg chg="mod">
          <ac:chgData name="Forceville, Ivan (Global Design - EMEA Workload Cloud)" userId="838feac2-caa4-48bd-8952-430b5e710fb6" providerId="ADAL" clId="{9D26670B-34C4-447B-BD2B-4B91AD56874C}" dt="2020-04-02T08:12:15.066" v="159" actId="20577"/>
          <ac:spMkLst>
            <pc:docMk/>
            <pc:sldMk cId="2956201466" sldId="633"/>
            <ac:spMk id="2" creationId="{00000000-0000-0000-0000-000000000000}"/>
          </ac:spMkLst>
        </pc:spChg>
        <pc:graphicFrameChg chg="mod modGraphic">
          <ac:chgData name="Forceville, Ivan (Global Design - EMEA Workload Cloud)" userId="838feac2-caa4-48bd-8952-430b5e710fb6" providerId="ADAL" clId="{9D26670B-34C4-447B-BD2B-4B91AD56874C}" dt="2020-04-02T11:59:56.157" v="249"/>
          <ac:graphicFrameMkLst>
            <pc:docMk/>
            <pc:sldMk cId="2956201466" sldId="633"/>
            <ac:graphicFrameMk id="7" creationId="{00000000-0000-0000-0000-000000000000}"/>
          </ac:graphicFrameMkLst>
        </pc:graphicFrameChg>
        <pc:picChg chg="del">
          <ac:chgData name="Forceville, Ivan (Global Design - EMEA Workload Cloud)" userId="838feac2-caa4-48bd-8952-430b5e710fb6" providerId="ADAL" clId="{9D26670B-34C4-447B-BD2B-4B91AD56874C}" dt="2020-04-02T08:13:04.107" v="160" actId="478"/>
          <ac:picMkLst>
            <pc:docMk/>
            <pc:sldMk cId="2956201466" sldId="633"/>
            <ac:picMk id="3" creationId="{00000000-0000-0000-0000-000000000000}"/>
          </ac:picMkLst>
        </pc:picChg>
        <pc:picChg chg="add mod">
          <ac:chgData name="Forceville, Ivan (Global Design - EMEA Workload Cloud)" userId="838feac2-caa4-48bd-8952-430b5e710fb6" providerId="ADAL" clId="{9D26670B-34C4-447B-BD2B-4B91AD56874C}" dt="2020-04-02T08:13:15.055" v="164" actId="1076"/>
          <ac:picMkLst>
            <pc:docMk/>
            <pc:sldMk cId="2956201466" sldId="633"/>
            <ac:picMk id="4" creationId="{552E1C66-8832-42D6-9460-62A86641063D}"/>
          </ac:picMkLst>
        </pc:picChg>
      </pc:sldChg>
      <pc:sldChg chg="modSp">
        <pc:chgData name="Forceville, Ivan (Global Design - EMEA Workload Cloud)" userId="838feac2-caa4-48bd-8952-430b5e710fb6" providerId="ADAL" clId="{9D26670B-34C4-447B-BD2B-4B91AD56874C}" dt="2020-04-02T11:59:56.157" v="249"/>
        <pc:sldMkLst>
          <pc:docMk/>
          <pc:sldMk cId="1738092016" sldId="634"/>
        </pc:sldMkLst>
        <pc:graphicFrameChg chg="mod">
          <ac:chgData name="Forceville, Ivan (Global Design - EMEA Workload Cloud)" userId="838feac2-caa4-48bd-8952-430b5e710fb6" providerId="ADAL" clId="{9D26670B-34C4-447B-BD2B-4B91AD56874C}" dt="2020-04-02T11:59:56.157" v="249"/>
          <ac:graphicFrameMkLst>
            <pc:docMk/>
            <pc:sldMk cId="1738092016" sldId="634"/>
            <ac:graphicFrameMk id="7" creationId="{00000000-0000-0000-0000-000000000000}"/>
          </ac:graphicFrameMkLst>
        </pc:graphicFrameChg>
      </pc:sldChg>
      <pc:sldChg chg="del">
        <pc:chgData name="Forceville, Ivan (Global Design - EMEA Workload Cloud)" userId="838feac2-caa4-48bd-8952-430b5e710fb6" providerId="ADAL" clId="{9D26670B-34C4-447B-BD2B-4B91AD56874C}" dt="2020-04-02T08:07:37.439" v="31" actId="2696"/>
        <pc:sldMkLst>
          <pc:docMk/>
          <pc:sldMk cId="3415998637" sldId="644"/>
        </pc:sldMkLst>
      </pc:sldChg>
      <pc:sldChg chg="del">
        <pc:chgData name="Forceville, Ivan (Global Design - EMEA Workload Cloud)" userId="838feac2-caa4-48bd-8952-430b5e710fb6" providerId="ADAL" clId="{9D26670B-34C4-447B-BD2B-4B91AD56874C}" dt="2020-04-02T08:07:37.708" v="37" actId="2696"/>
        <pc:sldMkLst>
          <pc:docMk/>
          <pc:sldMk cId="1596018548" sldId="645"/>
        </pc:sldMkLst>
      </pc:sldChg>
      <pc:sldChg chg="del">
        <pc:chgData name="Forceville, Ivan (Global Design - EMEA Workload Cloud)" userId="838feac2-caa4-48bd-8952-430b5e710fb6" providerId="ADAL" clId="{9D26670B-34C4-447B-BD2B-4B91AD56874C}" dt="2020-04-02T08:07:37.472" v="32" actId="2696"/>
        <pc:sldMkLst>
          <pc:docMk/>
          <pc:sldMk cId="3104299196" sldId="648"/>
        </pc:sldMkLst>
      </pc:sldChg>
      <pc:sldChg chg="del">
        <pc:chgData name="Forceville, Ivan (Global Design - EMEA Workload Cloud)" userId="838feac2-caa4-48bd-8952-430b5e710fb6" providerId="ADAL" clId="{9D26670B-34C4-447B-BD2B-4B91AD56874C}" dt="2020-04-02T08:07:21.080" v="12" actId="2696"/>
        <pc:sldMkLst>
          <pc:docMk/>
          <pc:sldMk cId="1762508734" sldId="649"/>
        </pc:sldMkLst>
      </pc:sldChg>
      <pc:sldChg chg="del">
        <pc:chgData name="Forceville, Ivan (Global Design - EMEA Workload Cloud)" userId="838feac2-caa4-48bd-8952-430b5e710fb6" providerId="ADAL" clId="{9D26670B-34C4-447B-BD2B-4B91AD56874C}" dt="2020-04-02T08:07:20.956" v="8" actId="2696"/>
        <pc:sldMkLst>
          <pc:docMk/>
          <pc:sldMk cId="3382439668" sldId="652"/>
        </pc:sldMkLst>
      </pc:sldChg>
      <pc:sldChg chg="del">
        <pc:chgData name="Forceville, Ivan (Global Design - EMEA Workload Cloud)" userId="838feac2-caa4-48bd-8952-430b5e710fb6" providerId="ADAL" clId="{9D26670B-34C4-447B-BD2B-4B91AD56874C}" dt="2020-04-02T08:07:21.219" v="17" actId="2696"/>
        <pc:sldMkLst>
          <pc:docMk/>
          <pc:sldMk cId="1788497923" sldId="658"/>
        </pc:sldMkLst>
      </pc:sldChg>
      <pc:sldChg chg="del">
        <pc:chgData name="Forceville, Ivan (Global Design - EMEA Workload Cloud)" userId="838feac2-caa4-48bd-8952-430b5e710fb6" providerId="ADAL" clId="{9D26670B-34C4-447B-BD2B-4B91AD56874C}" dt="2020-04-02T08:07:21.276" v="22" actId="2696"/>
        <pc:sldMkLst>
          <pc:docMk/>
          <pc:sldMk cId="2302346122" sldId="659"/>
        </pc:sldMkLst>
      </pc:sldChg>
      <pc:sldChg chg="modNotes">
        <pc:chgData name="Forceville, Ivan (Global Design - EMEA Workload Cloud)" userId="838feac2-caa4-48bd-8952-430b5e710fb6" providerId="ADAL" clId="{9D26670B-34C4-447B-BD2B-4B91AD56874C}" dt="2020-04-02T11:59:56.157" v="249"/>
        <pc:sldMkLst>
          <pc:docMk/>
          <pc:sldMk cId="3951470450" sldId="663"/>
        </pc:sldMkLst>
      </pc:sldChg>
      <pc:sldChg chg="modNotes">
        <pc:chgData name="Forceville, Ivan (Global Design - EMEA Workload Cloud)" userId="838feac2-caa4-48bd-8952-430b5e710fb6" providerId="ADAL" clId="{9D26670B-34C4-447B-BD2B-4B91AD56874C}" dt="2020-04-02T11:59:56.157" v="249"/>
        <pc:sldMkLst>
          <pc:docMk/>
          <pc:sldMk cId="203516652" sldId="664"/>
        </pc:sldMkLst>
      </pc:sldChg>
      <pc:sldChg chg="modNotes">
        <pc:chgData name="Forceville, Ivan (Global Design - EMEA Workload Cloud)" userId="838feac2-caa4-48bd-8952-430b5e710fb6" providerId="ADAL" clId="{9D26670B-34C4-447B-BD2B-4B91AD56874C}" dt="2020-04-02T11:59:56.157" v="249"/>
        <pc:sldMkLst>
          <pc:docMk/>
          <pc:sldMk cId="555623248" sldId="665"/>
        </pc:sldMkLst>
      </pc:sldChg>
      <pc:sldChg chg="modNotes">
        <pc:chgData name="Forceville, Ivan (Global Design - EMEA Workload Cloud)" userId="838feac2-caa4-48bd-8952-430b5e710fb6" providerId="ADAL" clId="{9D26670B-34C4-447B-BD2B-4B91AD56874C}" dt="2020-04-02T11:59:56.157" v="249"/>
        <pc:sldMkLst>
          <pc:docMk/>
          <pc:sldMk cId="2472891575" sldId="666"/>
        </pc:sldMkLst>
      </pc:sldChg>
      <pc:sldChg chg="modNotes">
        <pc:chgData name="Forceville, Ivan (Global Design - EMEA Workload Cloud)" userId="838feac2-caa4-48bd-8952-430b5e710fb6" providerId="ADAL" clId="{9D26670B-34C4-447B-BD2B-4B91AD56874C}" dt="2020-04-02T11:59:56.157" v="249"/>
        <pc:sldMkLst>
          <pc:docMk/>
          <pc:sldMk cId="2664157868" sldId="668"/>
        </pc:sldMkLst>
      </pc:sldChg>
      <pc:sldChg chg="del">
        <pc:chgData name="Forceville, Ivan (Global Design - EMEA Workload Cloud)" userId="838feac2-caa4-48bd-8952-430b5e710fb6" providerId="ADAL" clId="{9D26670B-34C4-447B-BD2B-4B91AD56874C}" dt="2020-04-02T08:07:40.865" v="88" actId="2696"/>
        <pc:sldMkLst>
          <pc:docMk/>
          <pc:sldMk cId="241504880" sldId="673"/>
        </pc:sldMkLst>
      </pc:sldChg>
      <pc:sldChg chg="del">
        <pc:chgData name="Forceville, Ivan (Global Design - EMEA Workload Cloud)" userId="838feac2-caa4-48bd-8952-430b5e710fb6" providerId="ADAL" clId="{9D26670B-34C4-447B-BD2B-4B91AD56874C}" dt="2020-04-02T08:07:39.614" v="68" actId="2696"/>
        <pc:sldMkLst>
          <pc:docMk/>
          <pc:sldMk cId="2574318783" sldId="674"/>
        </pc:sldMkLst>
      </pc:sldChg>
      <pc:sldChg chg="del">
        <pc:chgData name="Forceville, Ivan (Global Design - EMEA Workload Cloud)" userId="838feac2-caa4-48bd-8952-430b5e710fb6" providerId="ADAL" clId="{9D26670B-34C4-447B-BD2B-4B91AD56874C}" dt="2020-04-02T08:07:39.895" v="70" actId="2696"/>
        <pc:sldMkLst>
          <pc:docMk/>
          <pc:sldMk cId="2143171325" sldId="675"/>
        </pc:sldMkLst>
      </pc:sldChg>
      <pc:sldChg chg="del">
        <pc:chgData name="Forceville, Ivan (Global Design - EMEA Workload Cloud)" userId="838feac2-caa4-48bd-8952-430b5e710fb6" providerId="ADAL" clId="{9D26670B-34C4-447B-BD2B-4B91AD56874C}" dt="2020-04-02T08:07:39.753" v="69" actId="2696"/>
        <pc:sldMkLst>
          <pc:docMk/>
          <pc:sldMk cId="992302412" sldId="676"/>
        </pc:sldMkLst>
      </pc:sldChg>
      <pc:sldChg chg="del">
        <pc:chgData name="Forceville, Ivan (Global Design - EMEA Workload Cloud)" userId="838feac2-caa4-48bd-8952-430b5e710fb6" providerId="ADAL" clId="{9D26670B-34C4-447B-BD2B-4B91AD56874C}" dt="2020-04-02T08:07:39.476" v="67" actId="2696"/>
        <pc:sldMkLst>
          <pc:docMk/>
          <pc:sldMk cId="4029568711" sldId="680"/>
        </pc:sldMkLst>
      </pc:sldChg>
      <pc:sldChg chg="del">
        <pc:chgData name="Forceville, Ivan (Global Design - EMEA Workload Cloud)" userId="838feac2-caa4-48bd-8952-430b5e710fb6" providerId="ADAL" clId="{9D26670B-34C4-447B-BD2B-4B91AD56874C}" dt="2020-04-02T08:07:37.153" v="27" actId="2696"/>
        <pc:sldMkLst>
          <pc:docMk/>
          <pc:sldMk cId="3042378808" sldId="683"/>
        </pc:sldMkLst>
      </pc:sldChg>
      <pc:sldChg chg="del">
        <pc:chgData name="Forceville, Ivan (Global Design - EMEA Workload Cloud)" userId="838feac2-caa4-48bd-8952-430b5e710fb6" providerId="ADAL" clId="{9D26670B-34C4-447B-BD2B-4B91AD56874C}" dt="2020-04-02T08:07:36.904" v="26" actId="2696"/>
        <pc:sldMkLst>
          <pc:docMk/>
          <pc:sldMk cId="1984791830" sldId="684"/>
        </pc:sldMkLst>
      </pc:sldChg>
      <pc:sldChg chg="del">
        <pc:chgData name="Forceville, Ivan (Global Design - EMEA Workload Cloud)" userId="838feac2-caa4-48bd-8952-430b5e710fb6" providerId="ADAL" clId="{9D26670B-34C4-447B-BD2B-4B91AD56874C}" dt="2020-04-02T08:07:37.345" v="29" actId="2696"/>
        <pc:sldMkLst>
          <pc:docMk/>
          <pc:sldMk cId="1235632582" sldId="686"/>
        </pc:sldMkLst>
      </pc:sldChg>
      <pc:sldChg chg="del">
        <pc:chgData name="Forceville, Ivan (Global Design - EMEA Workload Cloud)" userId="838feac2-caa4-48bd-8952-430b5e710fb6" providerId="ADAL" clId="{9D26670B-34C4-447B-BD2B-4B91AD56874C}" dt="2020-04-02T08:07:40.046" v="71" actId="2696"/>
        <pc:sldMkLst>
          <pc:docMk/>
          <pc:sldMk cId="1825249387" sldId="687"/>
        </pc:sldMkLst>
      </pc:sldChg>
      <pc:sldChg chg="del">
        <pc:chgData name="Forceville, Ivan (Global Design - EMEA Workload Cloud)" userId="838feac2-caa4-48bd-8952-430b5e710fb6" providerId="ADAL" clId="{9D26670B-34C4-447B-BD2B-4B91AD56874C}" dt="2020-04-02T08:07:40.181" v="72" actId="2696"/>
        <pc:sldMkLst>
          <pc:docMk/>
          <pc:sldMk cId="1532883332" sldId="688"/>
        </pc:sldMkLst>
      </pc:sldChg>
      <pc:sldChg chg="del">
        <pc:chgData name="Forceville, Ivan (Global Design - EMEA Workload Cloud)" userId="838feac2-caa4-48bd-8952-430b5e710fb6" providerId="ADAL" clId="{9D26670B-34C4-447B-BD2B-4B91AD56874C}" dt="2020-04-02T08:07:40.404" v="73" actId="2696"/>
        <pc:sldMkLst>
          <pc:docMk/>
          <pc:sldMk cId="2348746730" sldId="689"/>
        </pc:sldMkLst>
      </pc:sldChg>
      <pc:sldChg chg="del">
        <pc:chgData name="Forceville, Ivan (Global Design - EMEA Workload Cloud)" userId="838feac2-caa4-48bd-8952-430b5e710fb6" providerId="ADAL" clId="{9D26670B-34C4-447B-BD2B-4B91AD56874C}" dt="2020-04-02T08:07:21.245" v="19" actId="2696"/>
        <pc:sldMkLst>
          <pc:docMk/>
          <pc:sldMk cId="549352703" sldId="691"/>
        </pc:sldMkLst>
      </pc:sldChg>
      <pc:sldChg chg="del">
        <pc:chgData name="Forceville, Ivan (Global Design - EMEA Workload Cloud)" userId="838feac2-caa4-48bd-8952-430b5e710fb6" providerId="ADAL" clId="{9D26670B-34C4-447B-BD2B-4B91AD56874C}" dt="2020-04-02T08:07:20.761" v="0" actId="2696"/>
        <pc:sldMkLst>
          <pc:docMk/>
          <pc:sldMk cId="1368658457" sldId="692"/>
        </pc:sldMkLst>
      </pc:sldChg>
      <pc:sldChg chg="del">
        <pc:chgData name="Forceville, Ivan (Global Design - EMEA Workload Cloud)" userId="838feac2-caa4-48bd-8952-430b5e710fb6" providerId="ADAL" clId="{9D26670B-34C4-447B-BD2B-4B91AD56874C}" dt="2020-04-02T08:07:38.331" v="46" actId="2696"/>
        <pc:sldMkLst>
          <pc:docMk/>
          <pc:sldMk cId="1932858732" sldId="693"/>
        </pc:sldMkLst>
      </pc:sldChg>
      <pc:sldChg chg="del">
        <pc:chgData name="Forceville, Ivan (Global Design - EMEA Workload Cloud)" userId="838feac2-caa4-48bd-8952-430b5e710fb6" providerId="ADAL" clId="{9D26670B-34C4-447B-BD2B-4B91AD56874C}" dt="2020-04-02T08:07:36.804" v="25" actId="2696"/>
        <pc:sldMkLst>
          <pc:docMk/>
          <pc:sldMk cId="658221007" sldId="694"/>
        </pc:sldMkLst>
      </pc:sldChg>
      <pc:sldChg chg="del">
        <pc:chgData name="Forceville, Ivan (Global Design - EMEA Workload Cloud)" userId="838feac2-caa4-48bd-8952-430b5e710fb6" providerId="ADAL" clId="{9D26670B-34C4-447B-BD2B-4B91AD56874C}" dt="2020-04-02T08:07:37.670" v="36" actId="2696"/>
        <pc:sldMkLst>
          <pc:docMk/>
          <pc:sldMk cId="4161381394" sldId="695"/>
        </pc:sldMkLst>
      </pc:sldChg>
      <pc:sldChg chg="del">
        <pc:chgData name="Forceville, Ivan (Global Design - EMEA Workload Cloud)" userId="838feac2-caa4-48bd-8952-430b5e710fb6" providerId="ADAL" clId="{9D26670B-34C4-447B-BD2B-4B91AD56874C}" dt="2020-04-02T08:07:38.299" v="45" actId="2696"/>
        <pc:sldMkLst>
          <pc:docMk/>
          <pc:sldMk cId="3411899838" sldId="696"/>
        </pc:sldMkLst>
      </pc:sldChg>
      <pc:sldChg chg="del">
        <pc:chgData name="Forceville, Ivan (Global Design - EMEA Workload Cloud)" userId="838feac2-caa4-48bd-8952-430b5e710fb6" providerId="ADAL" clId="{9D26670B-34C4-447B-BD2B-4B91AD56874C}" dt="2020-04-02T08:07:40.971" v="92" actId="2696"/>
        <pc:sldMkLst>
          <pc:docMk/>
          <pc:sldMk cId="939116315" sldId="697"/>
        </pc:sldMkLst>
      </pc:sldChg>
      <pc:sldChg chg="del">
        <pc:chgData name="Forceville, Ivan (Global Design - EMEA Workload Cloud)" userId="838feac2-caa4-48bd-8952-430b5e710fb6" providerId="ADAL" clId="{9D26670B-34C4-447B-BD2B-4B91AD56874C}" dt="2020-04-02T08:07:38.716" v="53" actId="2696"/>
        <pc:sldMkLst>
          <pc:docMk/>
          <pc:sldMk cId="3446363848" sldId="698"/>
        </pc:sldMkLst>
      </pc:sldChg>
      <pc:sldChg chg="del">
        <pc:chgData name="Forceville, Ivan (Global Design - EMEA Workload Cloud)" userId="838feac2-caa4-48bd-8952-430b5e710fb6" providerId="ADAL" clId="{9D26670B-34C4-447B-BD2B-4B91AD56874C}" dt="2020-04-02T08:07:38.906" v="55" actId="2696"/>
        <pc:sldMkLst>
          <pc:docMk/>
          <pc:sldMk cId="3603515242" sldId="699"/>
        </pc:sldMkLst>
      </pc:sldChg>
      <pc:sldChg chg="del">
        <pc:chgData name="Forceville, Ivan (Global Design - EMEA Workload Cloud)" userId="838feac2-caa4-48bd-8952-430b5e710fb6" providerId="ADAL" clId="{9D26670B-34C4-447B-BD2B-4B91AD56874C}" dt="2020-04-02T08:07:40.836" v="87" actId="2696"/>
        <pc:sldMkLst>
          <pc:docMk/>
          <pc:sldMk cId="4153089880" sldId="700"/>
        </pc:sldMkLst>
      </pc:sldChg>
      <pc:sldChg chg="del">
        <pc:chgData name="Forceville, Ivan (Global Design - EMEA Workload Cloud)" userId="838feac2-caa4-48bd-8952-430b5e710fb6" providerId="ADAL" clId="{9D26670B-34C4-447B-BD2B-4B91AD56874C}" dt="2020-04-02T08:07:40.752" v="83" actId="2696"/>
        <pc:sldMkLst>
          <pc:docMk/>
          <pc:sldMk cId="1568149387" sldId="701"/>
        </pc:sldMkLst>
      </pc:sldChg>
      <pc:sldChg chg="del">
        <pc:chgData name="Forceville, Ivan (Global Design - EMEA Workload Cloud)" userId="838feac2-caa4-48bd-8952-430b5e710fb6" providerId="ADAL" clId="{9D26670B-34C4-447B-BD2B-4B91AD56874C}" dt="2020-04-02T08:07:40.984" v="93" actId="2696"/>
        <pc:sldMkLst>
          <pc:docMk/>
          <pc:sldMk cId="4226294444" sldId="703"/>
        </pc:sldMkLst>
      </pc:sldChg>
      <pc:sldChg chg="del">
        <pc:chgData name="Forceville, Ivan (Global Design - EMEA Workload Cloud)" userId="838feac2-caa4-48bd-8952-430b5e710fb6" providerId="ADAL" clId="{9D26670B-34C4-447B-BD2B-4B91AD56874C}" dt="2020-04-02T08:07:40.912" v="90" actId="2696"/>
        <pc:sldMkLst>
          <pc:docMk/>
          <pc:sldMk cId="870118356" sldId="704"/>
        </pc:sldMkLst>
      </pc:sldChg>
      <pc:sldChg chg="del">
        <pc:chgData name="Forceville, Ivan (Global Design - EMEA Workload Cloud)" userId="838feac2-caa4-48bd-8952-430b5e710fb6" providerId="ADAL" clId="{9D26670B-34C4-447B-BD2B-4B91AD56874C}" dt="2020-04-02T08:07:40.893" v="89" actId="2696"/>
        <pc:sldMkLst>
          <pc:docMk/>
          <pc:sldMk cId="278292061" sldId="705"/>
        </pc:sldMkLst>
      </pc:sldChg>
      <pc:sldChg chg="del">
        <pc:chgData name="Forceville, Ivan (Global Design - EMEA Workload Cloud)" userId="838feac2-caa4-48bd-8952-430b5e710fb6" providerId="ADAL" clId="{9D26670B-34C4-447B-BD2B-4B91AD56874C}" dt="2020-04-02T08:07:40.931" v="91" actId="2696"/>
        <pc:sldMkLst>
          <pc:docMk/>
          <pc:sldMk cId="2595034849" sldId="706"/>
        </pc:sldMkLst>
      </pc:sldChg>
      <pc:sldChg chg="del">
        <pc:chgData name="Forceville, Ivan (Global Design - EMEA Workload Cloud)" userId="838feac2-caa4-48bd-8952-430b5e710fb6" providerId="ADAL" clId="{9D26670B-34C4-447B-BD2B-4B91AD56874C}" dt="2020-04-02T08:07:38.953" v="57" actId="2696"/>
        <pc:sldMkLst>
          <pc:docMk/>
          <pc:sldMk cId="78880272" sldId="707"/>
        </pc:sldMkLst>
      </pc:sldChg>
      <pc:sldChg chg="del">
        <pc:chgData name="Forceville, Ivan (Global Design - EMEA Workload Cloud)" userId="838feac2-caa4-48bd-8952-430b5e710fb6" providerId="ADAL" clId="{9D26670B-34C4-447B-BD2B-4B91AD56874C}" dt="2020-04-02T08:07:39.061" v="60" actId="2696"/>
        <pc:sldMkLst>
          <pc:docMk/>
          <pc:sldMk cId="3596652791" sldId="711"/>
        </pc:sldMkLst>
      </pc:sldChg>
      <pc:sldChg chg="del">
        <pc:chgData name="Forceville, Ivan (Global Design - EMEA Workload Cloud)" userId="838feac2-caa4-48bd-8952-430b5e710fb6" providerId="ADAL" clId="{9D26670B-34C4-447B-BD2B-4B91AD56874C}" dt="2020-04-02T08:07:39.094" v="61" actId="2696"/>
        <pc:sldMkLst>
          <pc:docMk/>
          <pc:sldMk cId="3767917042" sldId="712"/>
        </pc:sldMkLst>
      </pc:sldChg>
      <pc:sldChg chg="modNotes">
        <pc:chgData name="Forceville, Ivan (Global Design - EMEA Workload Cloud)" userId="838feac2-caa4-48bd-8952-430b5e710fb6" providerId="ADAL" clId="{9D26670B-34C4-447B-BD2B-4B91AD56874C}" dt="2020-04-02T11:59:56.157" v="249"/>
        <pc:sldMkLst>
          <pc:docMk/>
          <pc:sldMk cId="3291738777" sldId="713"/>
        </pc:sldMkLst>
      </pc:sldChg>
      <pc:sldChg chg="del">
        <pc:chgData name="Forceville, Ivan (Global Design - EMEA Workload Cloud)" userId="838feac2-caa4-48bd-8952-430b5e710fb6" providerId="ADAL" clId="{9D26670B-34C4-447B-BD2B-4B91AD56874C}" dt="2020-04-02T08:07:38.877" v="54" actId="2696"/>
        <pc:sldMkLst>
          <pc:docMk/>
          <pc:sldMk cId="2425166514" sldId="718"/>
        </pc:sldMkLst>
      </pc:sldChg>
      <pc:sldChg chg="del">
        <pc:chgData name="Forceville, Ivan (Global Design - EMEA Workload Cloud)" userId="838feac2-caa4-48bd-8952-430b5e710fb6" providerId="ADAL" clId="{9D26670B-34C4-447B-BD2B-4B91AD56874C}" dt="2020-04-02T08:07:38.363" v="47" actId="2696"/>
        <pc:sldMkLst>
          <pc:docMk/>
          <pc:sldMk cId="2438674229" sldId="719"/>
        </pc:sldMkLst>
      </pc:sldChg>
      <pc:sldChg chg="del">
        <pc:chgData name="Forceville, Ivan (Global Design - EMEA Workload Cloud)" userId="838feac2-caa4-48bd-8952-430b5e710fb6" providerId="ADAL" clId="{9D26670B-34C4-447B-BD2B-4B91AD56874C}" dt="2020-04-02T08:07:38.384" v="48" actId="2696"/>
        <pc:sldMkLst>
          <pc:docMk/>
          <pc:sldMk cId="4235169942" sldId="720"/>
        </pc:sldMkLst>
      </pc:sldChg>
      <pc:sldChg chg="del">
        <pc:chgData name="Forceville, Ivan (Global Design - EMEA Workload Cloud)" userId="838feac2-caa4-48bd-8952-430b5e710fb6" providerId="ADAL" clId="{9D26670B-34C4-447B-BD2B-4B91AD56874C}" dt="2020-04-02T08:07:37.844" v="39" actId="2696"/>
        <pc:sldMkLst>
          <pc:docMk/>
          <pc:sldMk cId="3966503839" sldId="721"/>
        </pc:sldMkLst>
      </pc:sldChg>
      <pc:sldChg chg="del">
        <pc:chgData name="Forceville, Ivan (Global Design - EMEA Workload Cloud)" userId="838feac2-caa4-48bd-8952-430b5e710fb6" providerId="ADAL" clId="{9D26670B-34C4-447B-BD2B-4B91AD56874C}" dt="2020-04-02T08:07:37.956" v="40" actId="2696"/>
        <pc:sldMkLst>
          <pc:docMk/>
          <pc:sldMk cId="828042533" sldId="722"/>
        </pc:sldMkLst>
      </pc:sldChg>
      <pc:sldChg chg="del">
        <pc:chgData name="Forceville, Ivan (Global Design - EMEA Workload Cloud)" userId="838feac2-caa4-48bd-8952-430b5e710fb6" providerId="ADAL" clId="{9D26670B-34C4-447B-BD2B-4B91AD56874C}" dt="2020-04-02T08:07:38.076" v="41" actId="2696"/>
        <pc:sldMkLst>
          <pc:docMk/>
          <pc:sldMk cId="640624213" sldId="723"/>
        </pc:sldMkLst>
      </pc:sldChg>
      <pc:sldChg chg="del">
        <pc:chgData name="Forceville, Ivan (Global Design - EMEA Workload Cloud)" userId="838feac2-caa4-48bd-8952-430b5e710fb6" providerId="ADAL" clId="{9D26670B-34C4-447B-BD2B-4B91AD56874C}" dt="2020-04-02T08:07:40.435" v="74" actId="2696"/>
        <pc:sldMkLst>
          <pc:docMk/>
          <pc:sldMk cId="326576202" sldId="724"/>
        </pc:sldMkLst>
      </pc:sldChg>
      <pc:sldChg chg="del">
        <pc:chgData name="Forceville, Ivan (Global Design - EMEA Workload Cloud)" userId="838feac2-caa4-48bd-8952-430b5e710fb6" providerId="ADAL" clId="{9D26670B-34C4-447B-BD2B-4B91AD56874C}" dt="2020-04-02T08:07:38.479" v="49" actId="2696"/>
        <pc:sldMkLst>
          <pc:docMk/>
          <pc:sldMk cId="2532482129" sldId="725"/>
        </pc:sldMkLst>
      </pc:sldChg>
      <pc:sldChg chg="del">
        <pc:chgData name="Forceville, Ivan (Global Design - EMEA Workload Cloud)" userId="838feac2-caa4-48bd-8952-430b5e710fb6" providerId="ADAL" clId="{9D26670B-34C4-447B-BD2B-4B91AD56874C}" dt="2020-04-02T08:07:21.072" v="11" actId="2696"/>
        <pc:sldMkLst>
          <pc:docMk/>
          <pc:sldMk cId="153657375" sldId="726"/>
        </pc:sldMkLst>
      </pc:sldChg>
      <pc:sldChg chg="del">
        <pc:chgData name="Forceville, Ivan (Global Design - EMEA Workload Cloud)" userId="838feac2-caa4-48bd-8952-430b5e710fb6" providerId="ADAL" clId="{9D26670B-34C4-447B-BD2B-4B91AD56874C}" dt="2020-04-02T08:07:38.646" v="52" actId="2696"/>
        <pc:sldMkLst>
          <pc:docMk/>
          <pc:sldMk cId="3967908736" sldId="727"/>
        </pc:sldMkLst>
      </pc:sldChg>
      <pc:sldChg chg="del">
        <pc:chgData name="Forceville, Ivan (Global Design - EMEA Workload Cloud)" userId="838feac2-caa4-48bd-8952-430b5e710fb6" providerId="ADAL" clId="{9D26670B-34C4-447B-BD2B-4B91AD56874C}" dt="2020-04-02T08:07:40.815" v="86" actId="2696"/>
        <pc:sldMkLst>
          <pc:docMk/>
          <pc:sldMk cId="1818014946" sldId="728"/>
        </pc:sldMkLst>
      </pc:sldChg>
      <pc:sldChg chg="del">
        <pc:chgData name="Forceville, Ivan (Global Design - EMEA Workload Cloud)" userId="838feac2-caa4-48bd-8952-430b5e710fb6" providerId="ADAL" clId="{9D26670B-34C4-447B-BD2B-4B91AD56874C}" dt="2020-04-02T08:07:40.799" v="85" actId="2696"/>
        <pc:sldMkLst>
          <pc:docMk/>
          <pc:sldMk cId="465995351" sldId="729"/>
        </pc:sldMkLst>
      </pc:sldChg>
      <pc:sldChg chg="del">
        <pc:chgData name="Forceville, Ivan (Global Design - EMEA Workload Cloud)" userId="838feac2-caa4-48bd-8952-430b5e710fb6" providerId="ADAL" clId="{9D26670B-34C4-447B-BD2B-4B91AD56874C}" dt="2020-04-02T08:07:40.775" v="84" actId="2696"/>
        <pc:sldMkLst>
          <pc:docMk/>
          <pc:sldMk cId="1413285971" sldId="730"/>
        </pc:sldMkLst>
      </pc:sldChg>
      <pc:sldChg chg="del">
        <pc:chgData name="Forceville, Ivan (Global Design - EMEA Workload Cloud)" userId="838feac2-caa4-48bd-8952-430b5e710fb6" providerId="ADAL" clId="{9D26670B-34C4-447B-BD2B-4B91AD56874C}" dt="2020-04-02T08:07:39.115" v="62" actId="2696"/>
        <pc:sldMkLst>
          <pc:docMk/>
          <pc:sldMk cId="1644836478" sldId="731"/>
        </pc:sldMkLst>
      </pc:sldChg>
      <pc:sldChg chg="del">
        <pc:chgData name="Forceville, Ivan (Global Design - EMEA Workload Cloud)" userId="838feac2-caa4-48bd-8952-430b5e710fb6" providerId="ADAL" clId="{9D26670B-34C4-447B-BD2B-4B91AD56874C}" dt="2020-04-02T08:07:39.145" v="63" actId="2696"/>
        <pc:sldMkLst>
          <pc:docMk/>
          <pc:sldMk cId="3435614189" sldId="732"/>
        </pc:sldMkLst>
      </pc:sldChg>
      <pc:sldChg chg="del">
        <pc:chgData name="Forceville, Ivan (Global Design - EMEA Workload Cloud)" userId="838feac2-caa4-48bd-8952-430b5e710fb6" providerId="ADAL" clId="{9D26670B-34C4-447B-BD2B-4B91AD56874C}" dt="2020-04-02T08:07:39.366" v="64" actId="2696"/>
        <pc:sldMkLst>
          <pc:docMk/>
          <pc:sldMk cId="2468547862" sldId="733"/>
        </pc:sldMkLst>
      </pc:sldChg>
      <pc:sldChg chg="del">
        <pc:chgData name="Forceville, Ivan (Global Design - EMEA Workload Cloud)" userId="838feac2-caa4-48bd-8952-430b5e710fb6" providerId="ADAL" clId="{9D26670B-34C4-447B-BD2B-4B91AD56874C}" dt="2020-04-02T08:07:40.584" v="78" actId="2696"/>
        <pc:sldMkLst>
          <pc:docMk/>
          <pc:sldMk cId="3138299313" sldId="734"/>
        </pc:sldMkLst>
      </pc:sldChg>
      <pc:sldChg chg="del">
        <pc:chgData name="Forceville, Ivan (Global Design - EMEA Workload Cloud)" userId="838feac2-caa4-48bd-8952-430b5e710fb6" providerId="ADAL" clId="{9D26670B-34C4-447B-BD2B-4B91AD56874C}" dt="2020-04-02T08:07:40.475" v="75" actId="2696"/>
        <pc:sldMkLst>
          <pc:docMk/>
          <pc:sldMk cId="1294159384" sldId="735"/>
        </pc:sldMkLst>
      </pc:sldChg>
      <pc:sldChg chg="del">
        <pc:chgData name="Forceville, Ivan (Global Design - EMEA Workload Cloud)" userId="838feac2-caa4-48bd-8952-430b5e710fb6" providerId="ADAL" clId="{9D26670B-34C4-447B-BD2B-4B91AD56874C}" dt="2020-04-02T08:07:38.930" v="56" actId="2696"/>
        <pc:sldMkLst>
          <pc:docMk/>
          <pc:sldMk cId="1230190660" sldId="736"/>
        </pc:sldMkLst>
      </pc:sldChg>
      <pc:sldChg chg="del">
        <pc:chgData name="Forceville, Ivan (Global Design - EMEA Workload Cloud)" userId="838feac2-caa4-48bd-8952-430b5e710fb6" providerId="ADAL" clId="{9D26670B-34C4-447B-BD2B-4B91AD56874C}" dt="2020-04-02T08:07:38.979" v="58" actId="2696"/>
        <pc:sldMkLst>
          <pc:docMk/>
          <pc:sldMk cId="3317313495" sldId="737"/>
        </pc:sldMkLst>
      </pc:sldChg>
      <pc:sldChg chg="del">
        <pc:chgData name="Forceville, Ivan (Global Design - EMEA Workload Cloud)" userId="838feac2-caa4-48bd-8952-430b5e710fb6" providerId="ADAL" clId="{9D26670B-34C4-447B-BD2B-4B91AD56874C}" dt="2020-04-02T08:07:39.452" v="66" actId="2696"/>
        <pc:sldMkLst>
          <pc:docMk/>
          <pc:sldMk cId="37190014" sldId="738"/>
        </pc:sldMkLst>
      </pc:sldChg>
      <pc:sldChg chg="del">
        <pc:chgData name="Forceville, Ivan (Global Design - EMEA Workload Cloud)" userId="838feac2-caa4-48bd-8952-430b5e710fb6" providerId="ADAL" clId="{9D26670B-34C4-447B-BD2B-4B91AD56874C}" dt="2020-04-02T08:07:38.559" v="51" actId="2696"/>
        <pc:sldMkLst>
          <pc:docMk/>
          <pc:sldMk cId="3269211119" sldId="739"/>
        </pc:sldMkLst>
      </pc:sldChg>
      <pc:sldChg chg="del">
        <pc:chgData name="Forceville, Ivan (Global Design - EMEA Workload Cloud)" userId="838feac2-caa4-48bd-8952-430b5e710fb6" providerId="ADAL" clId="{9D26670B-34C4-447B-BD2B-4B91AD56874C}" dt="2020-04-02T08:07:40.644" v="80" actId="2696"/>
        <pc:sldMkLst>
          <pc:docMk/>
          <pc:sldMk cId="869848187" sldId="740"/>
        </pc:sldMkLst>
      </pc:sldChg>
      <pc:sldChg chg="del">
        <pc:chgData name="Forceville, Ivan (Global Design - EMEA Workload Cloud)" userId="838feac2-caa4-48bd-8952-430b5e710fb6" providerId="ADAL" clId="{9D26670B-34C4-447B-BD2B-4B91AD56874C}" dt="2020-04-02T08:07:39.421" v="65" actId="2696"/>
        <pc:sldMkLst>
          <pc:docMk/>
          <pc:sldMk cId="1226009624" sldId="741"/>
        </pc:sldMkLst>
      </pc:sldChg>
      <pc:sldChg chg="del">
        <pc:chgData name="Forceville, Ivan (Global Design - EMEA Workload Cloud)" userId="838feac2-caa4-48bd-8952-430b5e710fb6" providerId="ADAL" clId="{9D26670B-34C4-447B-BD2B-4B91AD56874C}" dt="2020-04-02T08:07:39.012" v="59" actId="2696"/>
        <pc:sldMkLst>
          <pc:docMk/>
          <pc:sldMk cId="3449321116" sldId="742"/>
        </pc:sldMkLst>
      </pc:sldChg>
      <pc:sldChg chg="del">
        <pc:chgData name="Forceville, Ivan (Global Design - EMEA Workload Cloud)" userId="838feac2-caa4-48bd-8952-430b5e710fb6" providerId="ADAL" clId="{9D26670B-34C4-447B-BD2B-4B91AD56874C}" dt="2020-04-02T08:07:20.946" v="7" actId="2696"/>
        <pc:sldMkLst>
          <pc:docMk/>
          <pc:sldMk cId="4012048803" sldId="744"/>
        </pc:sldMkLst>
      </pc:sldChg>
      <pc:sldChg chg="del">
        <pc:chgData name="Forceville, Ivan (Global Design - EMEA Workload Cloud)" userId="838feac2-caa4-48bd-8952-430b5e710fb6" providerId="ADAL" clId="{9D26670B-34C4-447B-BD2B-4B91AD56874C}" dt="2020-04-02T08:07:21.205" v="16" actId="2696"/>
        <pc:sldMkLst>
          <pc:docMk/>
          <pc:sldMk cId="3720526147" sldId="745"/>
        </pc:sldMkLst>
      </pc:sldChg>
      <pc:sldChg chg="del">
        <pc:chgData name="Forceville, Ivan (Global Design - EMEA Workload Cloud)" userId="838feac2-caa4-48bd-8952-430b5e710fb6" providerId="ADAL" clId="{9D26670B-34C4-447B-BD2B-4B91AD56874C}" dt="2020-04-02T08:07:37.391" v="30" actId="2696"/>
        <pc:sldMkLst>
          <pc:docMk/>
          <pc:sldMk cId="3638266991" sldId="746"/>
        </pc:sldMkLst>
      </pc:sldChg>
      <pc:sldChg chg="del">
        <pc:chgData name="Forceville, Ivan (Global Design - EMEA Workload Cloud)" userId="838feac2-caa4-48bd-8952-430b5e710fb6" providerId="ADAL" clId="{9D26670B-34C4-447B-BD2B-4B91AD56874C}" dt="2020-04-02T08:07:40.734" v="82" actId="2696"/>
        <pc:sldMkLst>
          <pc:docMk/>
          <pc:sldMk cId="2855201702" sldId="747"/>
        </pc:sldMkLst>
      </pc:sldChg>
      <pc:sldChg chg="modNotes">
        <pc:chgData name="Forceville, Ivan (Global Design - EMEA Workload Cloud)" userId="838feac2-caa4-48bd-8952-430b5e710fb6" providerId="ADAL" clId="{9D26670B-34C4-447B-BD2B-4B91AD56874C}" dt="2020-04-02T11:59:56.157" v="249"/>
        <pc:sldMkLst>
          <pc:docMk/>
          <pc:sldMk cId="2765511856" sldId="750"/>
        </pc:sldMkLst>
      </pc:sldChg>
      <pc:sldChg chg="modNotes">
        <pc:chgData name="Forceville, Ivan (Global Design - EMEA Workload Cloud)" userId="838feac2-caa4-48bd-8952-430b5e710fb6" providerId="ADAL" clId="{9D26670B-34C4-447B-BD2B-4B91AD56874C}" dt="2020-04-02T11:59:56.157" v="249"/>
        <pc:sldMkLst>
          <pc:docMk/>
          <pc:sldMk cId="2978667353" sldId="751"/>
        </pc:sldMkLst>
      </pc:sldChg>
      <pc:sldChg chg="del">
        <pc:chgData name="Forceville, Ivan (Global Design - EMEA Workload Cloud)" userId="838feac2-caa4-48bd-8952-430b5e710fb6" providerId="ADAL" clId="{9D26670B-34C4-447B-BD2B-4B91AD56874C}" dt="2020-04-02T08:07:40.534" v="77" actId="2696"/>
        <pc:sldMkLst>
          <pc:docMk/>
          <pc:sldMk cId="3098011547" sldId="752"/>
        </pc:sldMkLst>
      </pc:sldChg>
      <pc:sldChg chg="del">
        <pc:chgData name="Forceville, Ivan (Global Design - EMEA Workload Cloud)" userId="838feac2-caa4-48bd-8952-430b5e710fb6" providerId="ADAL" clId="{9D26670B-34C4-447B-BD2B-4B91AD56874C}" dt="2020-04-02T08:07:37.734" v="38" actId="2696"/>
        <pc:sldMkLst>
          <pc:docMk/>
          <pc:sldMk cId="4054092113" sldId="754"/>
        </pc:sldMkLst>
      </pc:sldChg>
      <pc:sldChg chg="del">
        <pc:chgData name="Forceville, Ivan (Global Design - EMEA Workload Cloud)" userId="838feac2-caa4-48bd-8952-430b5e710fb6" providerId="ADAL" clId="{9D26670B-34C4-447B-BD2B-4B91AD56874C}" dt="2020-04-02T08:07:20.842" v="2" actId="2696"/>
        <pc:sldMkLst>
          <pc:docMk/>
          <pc:sldMk cId="28233109" sldId="755"/>
        </pc:sldMkLst>
      </pc:sldChg>
      <pc:sldChg chg="del">
        <pc:chgData name="Forceville, Ivan (Global Design - EMEA Workload Cloud)" userId="838feac2-caa4-48bd-8952-430b5e710fb6" providerId="ADAL" clId="{9D26670B-34C4-447B-BD2B-4B91AD56874C}" dt="2020-04-02T08:07:40.618" v="79" actId="2696"/>
        <pc:sldMkLst>
          <pc:docMk/>
          <pc:sldMk cId="4006565545" sldId="757"/>
        </pc:sldMkLst>
      </pc:sldChg>
      <pc:sldChg chg="del">
        <pc:chgData name="Forceville, Ivan (Global Design - EMEA Workload Cloud)" userId="838feac2-caa4-48bd-8952-430b5e710fb6" providerId="ADAL" clId="{9D26670B-34C4-447B-BD2B-4B91AD56874C}" dt="2020-04-02T08:07:37.519" v="33" actId="2696"/>
        <pc:sldMkLst>
          <pc:docMk/>
          <pc:sldMk cId="2118895139" sldId="758"/>
        </pc:sldMkLst>
      </pc:sldChg>
      <pc:sldChg chg="del">
        <pc:chgData name="Forceville, Ivan (Global Design - EMEA Workload Cloud)" userId="838feac2-caa4-48bd-8952-430b5e710fb6" providerId="ADAL" clId="{9D26670B-34C4-447B-BD2B-4B91AD56874C}" dt="2020-04-02T08:07:38.539" v="50" actId="2696"/>
        <pc:sldMkLst>
          <pc:docMk/>
          <pc:sldMk cId="2548333749" sldId="759"/>
        </pc:sldMkLst>
      </pc:sldChg>
      <pc:sldChg chg="del">
        <pc:chgData name="Forceville, Ivan (Global Design - EMEA Workload Cloud)" userId="838feac2-caa4-48bd-8952-430b5e710fb6" providerId="ADAL" clId="{9D26670B-34C4-447B-BD2B-4B91AD56874C}" dt="2020-04-02T08:07:40.698" v="81" actId="2696"/>
        <pc:sldMkLst>
          <pc:docMk/>
          <pc:sldMk cId="1307822137" sldId="760"/>
        </pc:sldMkLst>
      </pc:sldChg>
      <pc:sldChg chg="del">
        <pc:chgData name="Forceville, Ivan (Global Design - EMEA Workload Cloud)" userId="838feac2-caa4-48bd-8952-430b5e710fb6" providerId="ADAL" clId="{9D26670B-34C4-447B-BD2B-4B91AD56874C}" dt="2020-04-02T08:07:37.642" v="35" actId="2696"/>
        <pc:sldMkLst>
          <pc:docMk/>
          <pc:sldMk cId="1625311480" sldId="761"/>
        </pc:sldMkLst>
      </pc:sldChg>
      <pc:sldChg chg="del">
        <pc:chgData name="Forceville, Ivan (Global Design - EMEA Workload Cloud)" userId="838feac2-caa4-48bd-8952-430b5e710fb6" providerId="ADAL" clId="{9D26670B-34C4-447B-BD2B-4B91AD56874C}" dt="2020-04-02T08:07:38.205" v="42" actId="2696"/>
        <pc:sldMkLst>
          <pc:docMk/>
          <pc:sldMk cId="847536453" sldId="763"/>
        </pc:sldMkLst>
      </pc:sldChg>
      <pc:sldChg chg="del">
        <pc:chgData name="Forceville, Ivan (Global Design - EMEA Workload Cloud)" userId="838feac2-caa4-48bd-8952-430b5e710fb6" providerId="ADAL" clId="{9D26670B-34C4-447B-BD2B-4B91AD56874C}" dt="2020-04-02T08:07:37.209" v="28" actId="2696"/>
        <pc:sldMkLst>
          <pc:docMk/>
          <pc:sldMk cId="2811492275" sldId="764"/>
        </pc:sldMkLst>
      </pc:sldChg>
      <pc:sldChg chg="del">
        <pc:chgData name="Forceville, Ivan (Global Design - EMEA Workload Cloud)" userId="838feac2-caa4-48bd-8952-430b5e710fb6" providerId="ADAL" clId="{9D26670B-34C4-447B-BD2B-4B91AD56874C}" dt="2020-04-02T08:07:21.113" v="13" actId="2696"/>
        <pc:sldMkLst>
          <pc:docMk/>
          <pc:sldMk cId="3288193072" sldId="765"/>
        </pc:sldMkLst>
      </pc:sldChg>
      <pc:sldChg chg="del">
        <pc:chgData name="Forceville, Ivan (Global Design - EMEA Workload Cloud)" userId="838feac2-caa4-48bd-8952-430b5e710fb6" providerId="ADAL" clId="{9D26670B-34C4-447B-BD2B-4B91AD56874C}" dt="2020-04-02T08:07:37.561" v="34" actId="2696"/>
        <pc:sldMkLst>
          <pc:docMk/>
          <pc:sldMk cId="3247262372" sldId="766"/>
        </pc:sldMkLst>
      </pc:sldChg>
      <pc:sldChg chg="modNotes">
        <pc:chgData name="Forceville, Ivan (Global Design - EMEA Workload Cloud)" userId="838feac2-caa4-48bd-8952-430b5e710fb6" providerId="ADAL" clId="{9D26670B-34C4-447B-BD2B-4B91AD56874C}" dt="2020-04-02T11:59:56.157" v="249"/>
        <pc:sldMkLst>
          <pc:docMk/>
          <pc:sldMk cId="3068610779" sldId="767"/>
        </pc:sldMkLst>
      </pc:sldChg>
      <pc:sldChg chg="del">
        <pc:chgData name="Forceville, Ivan (Global Design - EMEA Workload Cloud)" userId="838feac2-caa4-48bd-8952-430b5e710fb6" providerId="ADAL" clId="{9D26670B-34C4-447B-BD2B-4B91AD56874C}" dt="2020-04-02T08:07:46.172" v="99" actId="2696"/>
        <pc:sldMkLst>
          <pc:docMk/>
          <pc:sldMk cId="3880772079" sldId="769"/>
        </pc:sldMkLst>
      </pc:sldChg>
      <pc:sldChg chg="del">
        <pc:chgData name="Forceville, Ivan (Global Design - EMEA Workload Cloud)" userId="838feac2-caa4-48bd-8952-430b5e710fb6" providerId="ADAL" clId="{9D26670B-34C4-447B-BD2B-4B91AD56874C}" dt="2020-04-02T08:07:46.069" v="97" actId="2696"/>
        <pc:sldMkLst>
          <pc:docMk/>
          <pc:sldMk cId="3702807037" sldId="770"/>
        </pc:sldMkLst>
      </pc:sldChg>
      <pc:sldChg chg="del">
        <pc:chgData name="Forceville, Ivan (Global Design - EMEA Workload Cloud)" userId="838feac2-caa4-48bd-8952-430b5e710fb6" providerId="ADAL" clId="{9D26670B-34C4-447B-BD2B-4B91AD56874C}" dt="2020-04-02T08:07:46.009" v="96" actId="2696"/>
        <pc:sldMkLst>
          <pc:docMk/>
          <pc:sldMk cId="3312945796" sldId="771"/>
        </pc:sldMkLst>
      </pc:sldChg>
      <pc:sldChg chg="del">
        <pc:chgData name="Forceville, Ivan (Global Design - EMEA Workload Cloud)" userId="838feac2-caa4-48bd-8952-430b5e710fb6" providerId="ADAL" clId="{9D26670B-34C4-447B-BD2B-4B91AD56874C}" dt="2020-04-02T08:07:46.120" v="98" actId="2696"/>
        <pc:sldMkLst>
          <pc:docMk/>
          <pc:sldMk cId="3447357661" sldId="772"/>
        </pc:sldMkLst>
      </pc:sldChg>
      <pc:sldChg chg="del">
        <pc:chgData name="Forceville, Ivan (Global Design - EMEA Workload Cloud)" userId="838feac2-caa4-48bd-8952-430b5e710fb6" providerId="ADAL" clId="{9D26670B-34C4-447B-BD2B-4B91AD56874C}" dt="2020-04-02T08:07:45.952" v="95" actId="2696"/>
        <pc:sldMkLst>
          <pc:docMk/>
          <pc:sldMk cId="1301608369" sldId="773"/>
        </pc:sldMkLst>
      </pc:sldChg>
      <pc:sldChg chg="del">
        <pc:chgData name="Forceville, Ivan (Global Design - EMEA Workload Cloud)" userId="838feac2-caa4-48bd-8952-430b5e710fb6" providerId="ADAL" clId="{9D26670B-34C4-447B-BD2B-4B91AD56874C}" dt="2020-04-02T08:07:45.913" v="94" actId="2696"/>
        <pc:sldMkLst>
          <pc:docMk/>
          <pc:sldMk cId="1510018194" sldId="774"/>
        </pc:sldMkLst>
      </pc:sldChg>
      <pc:sldChg chg="del">
        <pc:chgData name="Forceville, Ivan (Global Design - EMEA Workload Cloud)" userId="838feac2-caa4-48bd-8952-430b5e710fb6" providerId="ADAL" clId="{9D26670B-34C4-447B-BD2B-4B91AD56874C}" dt="2020-04-02T08:07:46.186" v="100" actId="2696"/>
        <pc:sldMkLst>
          <pc:docMk/>
          <pc:sldMk cId="1507466261" sldId="775"/>
        </pc:sldMkLst>
      </pc:sldChg>
      <pc:sldChg chg="modNotes">
        <pc:chgData name="Forceville, Ivan (Global Design - EMEA Workload Cloud)" userId="838feac2-caa4-48bd-8952-430b5e710fb6" providerId="ADAL" clId="{9D26670B-34C4-447B-BD2B-4B91AD56874C}" dt="2020-04-02T11:59:56.157" v="249"/>
        <pc:sldMkLst>
          <pc:docMk/>
          <pc:sldMk cId="2487855147" sldId="781"/>
        </pc:sldMkLst>
      </pc:sldChg>
      <pc:sldChg chg="del">
        <pc:chgData name="Forceville, Ivan (Global Design - EMEA Workload Cloud)" userId="838feac2-caa4-48bd-8952-430b5e710fb6" providerId="ADAL" clId="{9D26670B-34C4-447B-BD2B-4B91AD56874C}" dt="2020-04-02T08:07:38.249" v="43" actId="2696"/>
        <pc:sldMkLst>
          <pc:docMk/>
          <pc:sldMk cId="2439910079" sldId="782"/>
        </pc:sldMkLst>
      </pc:sldChg>
      <pc:sldChg chg="del">
        <pc:chgData name="Forceville, Ivan (Global Design - EMEA Workload Cloud)" userId="838feac2-caa4-48bd-8952-430b5e710fb6" providerId="ADAL" clId="{9D26670B-34C4-447B-BD2B-4B91AD56874C}" dt="2020-04-02T08:07:38.273" v="44" actId="2696"/>
        <pc:sldMkLst>
          <pc:docMk/>
          <pc:sldMk cId="117663923" sldId="783"/>
        </pc:sldMkLst>
      </pc:sldChg>
      <pc:sldChg chg="del">
        <pc:chgData name="Forceville, Ivan (Global Design - EMEA Workload Cloud)" userId="838feac2-caa4-48bd-8952-430b5e710fb6" providerId="ADAL" clId="{9D26670B-34C4-447B-BD2B-4B91AD56874C}" dt="2020-04-02T08:07:21.292" v="24" actId="2696"/>
        <pc:sldMkLst>
          <pc:docMk/>
          <pc:sldMk cId="141468368" sldId="788"/>
        </pc:sldMkLst>
      </pc:sldChg>
      <pc:sldChg chg="del">
        <pc:chgData name="Forceville, Ivan (Global Design - EMEA Workload Cloud)" userId="838feac2-caa4-48bd-8952-430b5e710fb6" providerId="ADAL" clId="{9D26670B-34C4-447B-BD2B-4B91AD56874C}" dt="2020-04-02T08:07:40.510" v="76" actId="2696"/>
        <pc:sldMkLst>
          <pc:docMk/>
          <pc:sldMk cId="977829688" sldId="789"/>
        </pc:sldMkLst>
      </pc:sldChg>
    </pc:docChg>
  </pc:docChgLst>
  <pc:docChgLst>
    <pc:chgData name="Forceville, Ivan (Global Design - EMEA Workload Cloud)" userId="838feac2-caa4-48bd-8952-430b5e710fb6" providerId="ADAL" clId="{BE097D54-1CC5-4BD9-B8F4-D2A1E58074F5}"/>
    <pc:docChg chg="custSel addSld modSld">
      <pc:chgData name="Forceville, Ivan (Global Design - EMEA Workload Cloud)" userId="838feac2-caa4-48bd-8952-430b5e710fb6" providerId="ADAL" clId="{BE097D54-1CC5-4BD9-B8F4-D2A1E58074F5}" dt="2022-06-30T12:23:37.765" v="13" actId="20577"/>
      <pc:docMkLst>
        <pc:docMk/>
      </pc:docMkLst>
      <pc:sldChg chg="addSp delSp modSp mod">
        <pc:chgData name="Forceville, Ivan (Global Design - EMEA Workload Cloud)" userId="838feac2-caa4-48bd-8952-430b5e710fb6" providerId="ADAL" clId="{BE097D54-1CC5-4BD9-B8F4-D2A1E58074F5}" dt="2022-03-28T13:31:14.337" v="4" actId="14100"/>
        <pc:sldMkLst>
          <pc:docMk/>
          <pc:sldMk cId="2911920654" sldId="668"/>
        </pc:sldMkLst>
        <pc:picChg chg="del">
          <ac:chgData name="Forceville, Ivan (Global Design - EMEA Workload Cloud)" userId="838feac2-caa4-48bd-8952-430b5e710fb6" providerId="ADAL" clId="{BE097D54-1CC5-4BD9-B8F4-D2A1E58074F5}" dt="2022-03-28T13:31:05.290" v="0" actId="478"/>
          <ac:picMkLst>
            <pc:docMk/>
            <pc:sldMk cId="2911920654" sldId="668"/>
            <ac:picMk id="4" creationId="{D71E4857-94FF-4146-928B-9EB88EF6A615}"/>
          </ac:picMkLst>
        </pc:picChg>
        <pc:picChg chg="add mod">
          <ac:chgData name="Forceville, Ivan (Global Design - EMEA Workload Cloud)" userId="838feac2-caa4-48bd-8952-430b5e710fb6" providerId="ADAL" clId="{BE097D54-1CC5-4BD9-B8F4-D2A1E58074F5}" dt="2022-03-28T13:31:14.337" v="4" actId="14100"/>
          <ac:picMkLst>
            <pc:docMk/>
            <pc:sldMk cId="2911920654" sldId="668"/>
            <ac:picMk id="9" creationId="{B79D410D-ADA9-427E-B552-687BAD4E5B15}"/>
          </ac:picMkLst>
        </pc:picChg>
      </pc:sldChg>
      <pc:sldChg chg="add">
        <pc:chgData name="Forceville, Ivan (Global Design - EMEA Workload Cloud)" userId="838feac2-caa4-48bd-8952-430b5e710fb6" providerId="ADAL" clId="{BE097D54-1CC5-4BD9-B8F4-D2A1E58074F5}" dt="2022-06-30T12:22:21.919" v="5"/>
        <pc:sldMkLst>
          <pc:docMk/>
          <pc:sldMk cId="137965338" sldId="1184"/>
        </pc:sldMkLst>
      </pc:sldChg>
      <pc:sldChg chg="modSp add mod">
        <pc:chgData name="Forceville, Ivan (Global Design - EMEA Workload Cloud)" userId="838feac2-caa4-48bd-8952-430b5e710fb6" providerId="ADAL" clId="{BE097D54-1CC5-4BD9-B8F4-D2A1E58074F5}" dt="2022-06-30T12:23:37.765" v="13" actId="20577"/>
        <pc:sldMkLst>
          <pc:docMk/>
          <pc:sldMk cId="3721179645" sldId="1185"/>
        </pc:sldMkLst>
        <pc:graphicFrameChg chg="modGraphic">
          <ac:chgData name="Forceville, Ivan (Global Design - EMEA Workload Cloud)" userId="838feac2-caa4-48bd-8952-430b5e710fb6" providerId="ADAL" clId="{BE097D54-1CC5-4BD9-B8F4-D2A1E58074F5}" dt="2022-06-30T12:23:37.765" v="13" actId="20577"/>
          <ac:graphicFrameMkLst>
            <pc:docMk/>
            <pc:sldMk cId="3721179645" sldId="1185"/>
            <ac:graphicFrameMk id="7" creationId="{00000000-0000-0000-0000-000000000000}"/>
          </ac:graphicFrameMkLst>
        </pc:graphicFrameChg>
      </pc:sldChg>
    </pc:docChg>
  </pc:docChgLst>
  <pc:docChgLst>
    <pc:chgData name="Forceville, Ivan (Global Design - EMEA Workload Cloud)" userId="838feac2-caa4-48bd-8952-430b5e710fb6" providerId="ADAL" clId="{74A87801-4BF7-4442-A854-6A192C132CA6}"/>
    <pc:docChg chg="custSel addSld modSld sldOrd">
      <pc:chgData name="Forceville, Ivan (Global Design - EMEA Workload Cloud)" userId="838feac2-caa4-48bd-8952-430b5e710fb6" providerId="ADAL" clId="{74A87801-4BF7-4442-A854-6A192C132CA6}" dt="2022-07-19T15:04:37.336" v="1165" actId="20577"/>
      <pc:docMkLst>
        <pc:docMk/>
      </pc:docMkLst>
      <pc:sldChg chg="modSp mod">
        <pc:chgData name="Forceville, Ivan (Global Design - EMEA Workload Cloud)" userId="838feac2-caa4-48bd-8952-430b5e710fb6" providerId="ADAL" clId="{74A87801-4BF7-4442-A854-6A192C132CA6}" dt="2022-07-19T15:01:23.008" v="1084" actId="20577"/>
        <pc:sldMkLst>
          <pc:docMk/>
          <pc:sldMk cId="569855764" sldId="264"/>
        </pc:sldMkLst>
        <pc:spChg chg="mod">
          <ac:chgData name="Forceville, Ivan (Global Design - EMEA Workload Cloud)" userId="838feac2-caa4-48bd-8952-430b5e710fb6" providerId="ADAL" clId="{74A87801-4BF7-4442-A854-6A192C132CA6}" dt="2022-07-19T15:01:23.008" v="1084" actId="20577"/>
          <ac:spMkLst>
            <pc:docMk/>
            <pc:sldMk cId="569855764" sldId="264"/>
            <ac:spMk id="9" creationId="{00000000-0000-0000-0000-000000000000}"/>
          </ac:spMkLst>
        </pc:spChg>
      </pc:sldChg>
      <pc:sldChg chg="modSp mod">
        <pc:chgData name="Forceville, Ivan (Global Design - EMEA Workload Cloud)" userId="838feac2-caa4-48bd-8952-430b5e710fb6" providerId="ADAL" clId="{74A87801-4BF7-4442-A854-6A192C132CA6}" dt="2022-07-19T14:57:59.232" v="1073"/>
        <pc:sldMkLst>
          <pc:docMk/>
          <pc:sldMk cId="2487855147" sldId="781"/>
        </pc:sldMkLst>
        <pc:graphicFrameChg chg="mod modGraphic">
          <ac:chgData name="Forceville, Ivan (Global Design - EMEA Workload Cloud)" userId="838feac2-caa4-48bd-8952-430b5e710fb6" providerId="ADAL" clId="{74A87801-4BF7-4442-A854-6A192C132CA6}" dt="2022-07-19T14:57:59.232" v="1073"/>
          <ac:graphicFrameMkLst>
            <pc:docMk/>
            <pc:sldMk cId="2487855147" sldId="781"/>
            <ac:graphicFrameMk id="7" creationId="{00000000-0000-0000-0000-000000000000}"/>
          </ac:graphicFrameMkLst>
        </pc:graphicFrameChg>
      </pc:sldChg>
      <pc:sldChg chg="modSp mod">
        <pc:chgData name="Forceville, Ivan (Global Design - EMEA Workload Cloud)" userId="838feac2-caa4-48bd-8952-430b5e710fb6" providerId="ADAL" clId="{74A87801-4BF7-4442-A854-6A192C132CA6}" dt="2022-07-19T15:04:37.336" v="1165" actId="20577"/>
        <pc:sldMkLst>
          <pc:docMk/>
          <pc:sldMk cId="1747642249" sldId="1174"/>
        </pc:sldMkLst>
        <pc:graphicFrameChg chg="modGraphic">
          <ac:chgData name="Forceville, Ivan (Global Design - EMEA Workload Cloud)" userId="838feac2-caa4-48bd-8952-430b5e710fb6" providerId="ADAL" clId="{74A87801-4BF7-4442-A854-6A192C132CA6}" dt="2022-07-19T15:04:37.336" v="1165" actId="20577"/>
          <ac:graphicFrameMkLst>
            <pc:docMk/>
            <pc:sldMk cId="1747642249" sldId="1174"/>
            <ac:graphicFrameMk id="4" creationId="{49DAFFF4-5C6C-4592-846F-997A09EA65E3}"/>
          </ac:graphicFrameMkLst>
        </pc:graphicFrameChg>
      </pc:sldChg>
      <pc:sldChg chg="addSp delSp modSp mod">
        <pc:chgData name="Forceville, Ivan (Global Design - EMEA Workload Cloud)" userId="838feac2-caa4-48bd-8952-430b5e710fb6" providerId="ADAL" clId="{74A87801-4BF7-4442-A854-6A192C132CA6}" dt="2022-07-19T14:56:41.957" v="1015" actId="20577"/>
        <pc:sldMkLst>
          <pc:docMk/>
          <pc:sldMk cId="2303945778" sldId="1178"/>
        </pc:sldMkLst>
        <pc:spChg chg="mod">
          <ac:chgData name="Forceville, Ivan (Global Design - EMEA Workload Cloud)" userId="838feac2-caa4-48bd-8952-430b5e710fb6" providerId="ADAL" clId="{74A87801-4BF7-4442-A854-6A192C132CA6}" dt="2022-07-19T14:21:08.373" v="10" actId="20577"/>
          <ac:spMkLst>
            <pc:docMk/>
            <pc:sldMk cId="2303945778" sldId="1178"/>
            <ac:spMk id="2" creationId="{00000000-0000-0000-0000-000000000000}"/>
          </ac:spMkLst>
        </pc:spChg>
        <pc:graphicFrameChg chg="mod modGraphic">
          <ac:chgData name="Forceville, Ivan (Global Design - EMEA Workload Cloud)" userId="838feac2-caa4-48bd-8952-430b5e710fb6" providerId="ADAL" clId="{74A87801-4BF7-4442-A854-6A192C132CA6}" dt="2022-07-19T14:56:41.957" v="1015" actId="20577"/>
          <ac:graphicFrameMkLst>
            <pc:docMk/>
            <pc:sldMk cId="2303945778" sldId="1178"/>
            <ac:graphicFrameMk id="5" creationId="{00000000-0000-0000-0000-000000000000}"/>
          </ac:graphicFrameMkLst>
        </pc:graphicFrameChg>
        <pc:picChg chg="del">
          <ac:chgData name="Forceville, Ivan (Global Design - EMEA Workload Cloud)" userId="838feac2-caa4-48bd-8952-430b5e710fb6" providerId="ADAL" clId="{74A87801-4BF7-4442-A854-6A192C132CA6}" dt="2022-07-19T14:20:53.304" v="0" actId="478"/>
          <ac:picMkLst>
            <pc:docMk/>
            <pc:sldMk cId="2303945778" sldId="1178"/>
            <ac:picMk id="4" creationId="{58AA939D-526E-4766-B03A-5ABA254748B5}"/>
          </ac:picMkLst>
        </pc:picChg>
        <pc:picChg chg="add mod">
          <ac:chgData name="Forceville, Ivan (Global Design - EMEA Workload Cloud)" userId="838feac2-caa4-48bd-8952-430b5e710fb6" providerId="ADAL" clId="{74A87801-4BF7-4442-A854-6A192C132CA6}" dt="2022-07-19T14:24:56.925" v="45" actId="1076"/>
          <ac:picMkLst>
            <pc:docMk/>
            <pc:sldMk cId="2303945778" sldId="1178"/>
            <ac:picMk id="6" creationId="{B4309FF6-8B7F-4FF3-84D6-ABC3674A3727}"/>
          </ac:picMkLst>
        </pc:picChg>
      </pc:sldChg>
      <pc:sldChg chg="addSp delSp modSp mod ord">
        <pc:chgData name="Forceville, Ivan (Global Design - EMEA Workload Cloud)" userId="838feac2-caa4-48bd-8952-430b5e710fb6" providerId="ADAL" clId="{74A87801-4BF7-4442-A854-6A192C132CA6}" dt="2022-07-19T14:57:07.661" v="1051" actId="20577"/>
        <pc:sldMkLst>
          <pc:docMk/>
          <pc:sldMk cId="3046710092" sldId="1179"/>
        </pc:sldMkLst>
        <pc:graphicFrameChg chg="mod modGraphic">
          <ac:chgData name="Forceville, Ivan (Global Design - EMEA Workload Cloud)" userId="838feac2-caa4-48bd-8952-430b5e710fb6" providerId="ADAL" clId="{74A87801-4BF7-4442-A854-6A192C132CA6}" dt="2022-07-19T14:57:07.661" v="1051" actId="20577"/>
          <ac:graphicFrameMkLst>
            <pc:docMk/>
            <pc:sldMk cId="3046710092" sldId="1179"/>
            <ac:graphicFrameMk id="5" creationId="{00000000-0000-0000-0000-000000000000}"/>
          </ac:graphicFrameMkLst>
        </pc:graphicFrameChg>
        <pc:picChg chg="del">
          <ac:chgData name="Forceville, Ivan (Global Design - EMEA Workload Cloud)" userId="838feac2-caa4-48bd-8952-430b5e710fb6" providerId="ADAL" clId="{74A87801-4BF7-4442-A854-6A192C132CA6}" dt="2022-07-19T14:20:58.599" v="1" actId="478"/>
          <ac:picMkLst>
            <pc:docMk/>
            <pc:sldMk cId="3046710092" sldId="1179"/>
            <ac:picMk id="3" creationId="{E9041A00-7FA9-4840-AEC2-F45B0A8DA077}"/>
          </ac:picMkLst>
        </pc:picChg>
        <pc:picChg chg="add mod">
          <ac:chgData name="Forceville, Ivan (Global Design - EMEA Workload Cloud)" userId="838feac2-caa4-48bd-8952-430b5e710fb6" providerId="ADAL" clId="{74A87801-4BF7-4442-A854-6A192C132CA6}" dt="2022-07-19T14:22:04.197" v="22" actId="14100"/>
          <ac:picMkLst>
            <pc:docMk/>
            <pc:sldMk cId="3046710092" sldId="1179"/>
            <ac:picMk id="6" creationId="{68B5F45E-C694-40E4-A11B-1A62028D3301}"/>
          </ac:picMkLst>
        </pc:picChg>
      </pc:sldChg>
      <pc:sldChg chg="modSp mod">
        <pc:chgData name="Forceville, Ivan (Global Design - EMEA Workload Cloud)" userId="838feac2-caa4-48bd-8952-430b5e710fb6" providerId="ADAL" clId="{74A87801-4BF7-4442-A854-6A192C132CA6}" dt="2022-07-19T15:01:49.806" v="1121" actId="2165"/>
        <pc:sldMkLst>
          <pc:docMk/>
          <pc:sldMk cId="1025875940" sldId="1180"/>
        </pc:sldMkLst>
        <pc:graphicFrameChg chg="modGraphic">
          <ac:chgData name="Forceville, Ivan (Global Design - EMEA Workload Cloud)" userId="838feac2-caa4-48bd-8952-430b5e710fb6" providerId="ADAL" clId="{74A87801-4BF7-4442-A854-6A192C132CA6}" dt="2022-07-19T15:01:49.806" v="1121" actId="2165"/>
          <ac:graphicFrameMkLst>
            <pc:docMk/>
            <pc:sldMk cId="1025875940" sldId="1180"/>
            <ac:graphicFrameMk id="4" creationId="{49DAFFF4-5C6C-4592-846F-997A09EA65E3}"/>
          </ac:graphicFrameMkLst>
        </pc:graphicFrameChg>
      </pc:sldChg>
      <pc:sldChg chg="addSp modSp add mod">
        <pc:chgData name="Forceville, Ivan (Global Design - EMEA Workload Cloud)" userId="838feac2-caa4-48bd-8952-430b5e710fb6" providerId="ADAL" clId="{74A87801-4BF7-4442-A854-6A192C132CA6}" dt="2022-07-19T14:56:47.353" v="1019" actId="20577"/>
        <pc:sldMkLst>
          <pc:docMk/>
          <pc:sldMk cId="2803286922" sldId="1186"/>
        </pc:sldMkLst>
        <pc:spChg chg="mod">
          <ac:chgData name="Forceville, Ivan (Global Design - EMEA Workload Cloud)" userId="838feac2-caa4-48bd-8952-430b5e710fb6" providerId="ADAL" clId="{74A87801-4BF7-4442-A854-6A192C132CA6}" dt="2022-07-19T14:21:20.658" v="17" actId="20577"/>
          <ac:spMkLst>
            <pc:docMk/>
            <pc:sldMk cId="2803286922" sldId="1186"/>
            <ac:spMk id="2" creationId="{00000000-0000-0000-0000-000000000000}"/>
          </ac:spMkLst>
        </pc:spChg>
        <pc:graphicFrameChg chg="mod modGraphic">
          <ac:chgData name="Forceville, Ivan (Global Design - EMEA Workload Cloud)" userId="838feac2-caa4-48bd-8952-430b5e710fb6" providerId="ADAL" clId="{74A87801-4BF7-4442-A854-6A192C132CA6}" dt="2022-07-19T14:56:47.353" v="1019" actId="20577"/>
          <ac:graphicFrameMkLst>
            <pc:docMk/>
            <pc:sldMk cId="2803286922" sldId="1186"/>
            <ac:graphicFrameMk id="5" creationId="{00000000-0000-0000-0000-000000000000}"/>
          </ac:graphicFrameMkLst>
        </pc:graphicFrameChg>
        <pc:picChg chg="add mod">
          <ac:chgData name="Forceville, Ivan (Global Design - EMEA Workload Cloud)" userId="838feac2-caa4-48bd-8952-430b5e710fb6" providerId="ADAL" clId="{74A87801-4BF7-4442-A854-6A192C132CA6}" dt="2022-07-19T14:32:35.454" v="48" actId="14100"/>
          <ac:picMkLst>
            <pc:docMk/>
            <pc:sldMk cId="2803286922" sldId="1186"/>
            <ac:picMk id="4" creationId="{DE1D6576-3962-402C-971A-9B102A110432}"/>
          </ac:picMkLst>
        </pc:picChg>
      </pc:sldChg>
    </pc:docChg>
  </pc:docChgLst>
  <pc:docChgLst>
    <pc:chgData name="Forceville, Ivan (Global Design - EMEA Workload Cloud)" userId="838feac2-caa4-48bd-8952-430b5e710fb6" providerId="ADAL" clId="{263E3AAB-5022-47F9-B123-860CD4FC2E28}"/>
    <pc:docChg chg="undo custSel addSld delSld modSld">
      <pc:chgData name="Forceville, Ivan (Global Design - EMEA Workload Cloud)" userId="838feac2-caa4-48bd-8952-430b5e710fb6" providerId="ADAL" clId="{263E3AAB-5022-47F9-B123-860CD4FC2E28}" dt="2020-04-15T12:39:09.682" v="611" actId="14100"/>
      <pc:docMkLst>
        <pc:docMk/>
      </pc:docMkLst>
      <pc:sldChg chg="addSp delSp modSp">
        <pc:chgData name="Forceville, Ivan (Global Design - EMEA Workload Cloud)" userId="838feac2-caa4-48bd-8952-430b5e710fb6" providerId="ADAL" clId="{263E3AAB-5022-47F9-B123-860CD4FC2E28}" dt="2020-04-15T11:45:35.595" v="240" actId="20577"/>
        <pc:sldMkLst>
          <pc:docMk/>
          <pc:sldMk cId="2956201466" sldId="633"/>
        </pc:sldMkLst>
        <pc:graphicFrameChg chg="mod modGraphic">
          <ac:chgData name="Forceville, Ivan (Global Design - EMEA Workload Cloud)" userId="838feac2-caa4-48bd-8952-430b5e710fb6" providerId="ADAL" clId="{263E3AAB-5022-47F9-B123-860CD4FC2E28}" dt="2020-04-15T11:45:35.595" v="240" actId="20577"/>
          <ac:graphicFrameMkLst>
            <pc:docMk/>
            <pc:sldMk cId="2956201466" sldId="633"/>
            <ac:graphicFrameMk id="7" creationId="{00000000-0000-0000-0000-000000000000}"/>
          </ac:graphicFrameMkLst>
        </pc:graphicFrameChg>
        <pc:picChg chg="add mod">
          <ac:chgData name="Forceville, Ivan (Global Design - EMEA Workload Cloud)" userId="838feac2-caa4-48bd-8952-430b5e710fb6" providerId="ADAL" clId="{263E3AAB-5022-47F9-B123-860CD4FC2E28}" dt="2020-04-15T11:44:43.048" v="212" actId="14100"/>
          <ac:picMkLst>
            <pc:docMk/>
            <pc:sldMk cId="2956201466" sldId="633"/>
            <ac:picMk id="3" creationId="{8A2BE032-AED4-42A0-A15C-1455CFD1640E}"/>
          </ac:picMkLst>
        </pc:picChg>
        <pc:picChg chg="del">
          <ac:chgData name="Forceville, Ivan (Global Design - EMEA Workload Cloud)" userId="838feac2-caa4-48bd-8952-430b5e710fb6" providerId="ADAL" clId="{263E3AAB-5022-47F9-B123-860CD4FC2E28}" dt="2020-04-15T11:44:27.442" v="207" actId="478"/>
          <ac:picMkLst>
            <pc:docMk/>
            <pc:sldMk cId="2956201466" sldId="633"/>
            <ac:picMk id="4" creationId="{552E1C66-8832-42D6-9460-62A86641063D}"/>
          </ac:picMkLst>
        </pc:picChg>
      </pc:sldChg>
      <pc:sldChg chg="del">
        <pc:chgData name="Forceville, Ivan (Global Design - EMEA Workload Cloud)" userId="838feac2-caa4-48bd-8952-430b5e710fb6" providerId="ADAL" clId="{263E3AAB-5022-47F9-B123-860CD4FC2E28}" dt="2020-04-15T11:09:08.834" v="4" actId="2696"/>
        <pc:sldMkLst>
          <pc:docMk/>
          <pc:sldMk cId="1738092016" sldId="634"/>
        </pc:sldMkLst>
      </pc:sldChg>
      <pc:sldChg chg="addSp delSp modSp add">
        <pc:chgData name="Forceville, Ivan (Global Design - EMEA Workload Cloud)" userId="838feac2-caa4-48bd-8952-430b5e710fb6" providerId="ADAL" clId="{263E3AAB-5022-47F9-B123-860CD4FC2E28}" dt="2020-04-15T11:56:33.998" v="365" actId="20577"/>
        <pc:sldMkLst>
          <pc:docMk/>
          <pc:sldMk cId="4078663068" sldId="634"/>
        </pc:sldMkLst>
        <pc:spChg chg="mod">
          <ac:chgData name="Forceville, Ivan (Global Design - EMEA Workload Cloud)" userId="838feac2-caa4-48bd-8952-430b5e710fb6" providerId="ADAL" clId="{263E3AAB-5022-47F9-B123-860CD4FC2E28}" dt="2020-04-15T11:27:40.550" v="126" actId="20577"/>
          <ac:spMkLst>
            <pc:docMk/>
            <pc:sldMk cId="4078663068" sldId="634"/>
            <ac:spMk id="2" creationId="{00000000-0000-0000-0000-000000000000}"/>
          </ac:spMkLst>
        </pc:spChg>
        <pc:graphicFrameChg chg="mod modGraphic">
          <ac:chgData name="Forceville, Ivan (Global Design - EMEA Workload Cloud)" userId="838feac2-caa4-48bd-8952-430b5e710fb6" providerId="ADAL" clId="{263E3AAB-5022-47F9-B123-860CD4FC2E28}" dt="2020-04-15T11:56:33.998" v="365" actId="20577"/>
          <ac:graphicFrameMkLst>
            <pc:docMk/>
            <pc:sldMk cId="4078663068" sldId="634"/>
            <ac:graphicFrameMk id="7" creationId="{00000000-0000-0000-0000-000000000000}"/>
          </ac:graphicFrameMkLst>
        </pc:graphicFrameChg>
        <pc:picChg chg="add del mod">
          <ac:chgData name="Forceville, Ivan (Global Design - EMEA Workload Cloud)" userId="838feac2-caa4-48bd-8952-430b5e710fb6" providerId="ADAL" clId="{263E3AAB-5022-47F9-B123-860CD4FC2E28}" dt="2020-04-15T11:44:23.537" v="205"/>
          <ac:picMkLst>
            <pc:docMk/>
            <pc:sldMk cId="4078663068" sldId="634"/>
            <ac:picMk id="3" creationId="{2A25914A-A912-4209-90B1-E23C8641622A}"/>
          </ac:picMkLst>
        </pc:picChg>
        <pc:picChg chg="add del">
          <ac:chgData name="Forceville, Ivan (Global Design - EMEA Workload Cloud)" userId="838feac2-caa4-48bd-8952-430b5e710fb6" providerId="ADAL" clId="{263E3AAB-5022-47F9-B123-860CD4FC2E28}" dt="2020-04-15T11:45:39.800" v="241" actId="478"/>
          <ac:picMkLst>
            <pc:docMk/>
            <pc:sldMk cId="4078663068" sldId="634"/>
            <ac:picMk id="4" creationId="{552E1C66-8832-42D6-9460-62A86641063D}"/>
          </ac:picMkLst>
        </pc:picChg>
        <pc:picChg chg="add del mod">
          <ac:chgData name="Forceville, Ivan (Global Design - EMEA Workload Cloud)" userId="838feac2-caa4-48bd-8952-430b5e710fb6" providerId="ADAL" clId="{263E3AAB-5022-47F9-B123-860CD4FC2E28}" dt="2020-04-15T11:54:18.907" v="293" actId="478"/>
          <ac:picMkLst>
            <pc:docMk/>
            <pc:sldMk cId="4078663068" sldId="634"/>
            <ac:picMk id="5" creationId="{3FB03D4C-B830-4569-A527-B464FD4D4610}"/>
          </ac:picMkLst>
        </pc:picChg>
        <pc:picChg chg="add mod">
          <ac:chgData name="Forceville, Ivan (Global Design - EMEA Workload Cloud)" userId="838feac2-caa4-48bd-8952-430b5e710fb6" providerId="ADAL" clId="{263E3AAB-5022-47F9-B123-860CD4FC2E28}" dt="2020-04-15T11:54:27.070" v="297" actId="1076"/>
          <ac:picMkLst>
            <pc:docMk/>
            <pc:sldMk cId="4078663068" sldId="634"/>
            <ac:picMk id="6" creationId="{8C5654D7-215A-4582-8088-4DD47399D4BB}"/>
          </ac:picMkLst>
        </pc:picChg>
      </pc:sldChg>
      <pc:sldChg chg="del">
        <pc:chgData name="Forceville, Ivan (Global Design - EMEA Workload Cloud)" userId="838feac2-caa4-48bd-8952-430b5e710fb6" providerId="ADAL" clId="{263E3AAB-5022-47F9-B123-860CD4FC2E28}" dt="2020-04-15T11:09:09.006" v="7" actId="2696"/>
        <pc:sldMkLst>
          <pc:docMk/>
          <pc:sldMk cId="309231528" sldId="635"/>
        </pc:sldMkLst>
      </pc:sldChg>
      <pc:sldChg chg="del">
        <pc:chgData name="Forceville, Ivan (Global Design - EMEA Workload Cloud)" userId="838feac2-caa4-48bd-8952-430b5e710fb6" providerId="ADAL" clId="{263E3AAB-5022-47F9-B123-860CD4FC2E28}" dt="2020-04-15T11:09:09.267" v="12" actId="2696"/>
        <pc:sldMkLst>
          <pc:docMk/>
          <pc:sldMk cId="2728579737" sldId="636"/>
        </pc:sldMkLst>
      </pc:sldChg>
      <pc:sldChg chg="del">
        <pc:chgData name="Forceville, Ivan (Global Design - EMEA Workload Cloud)" userId="838feac2-caa4-48bd-8952-430b5e710fb6" providerId="ADAL" clId="{263E3AAB-5022-47F9-B123-860CD4FC2E28}" dt="2020-04-15T11:09:09.332" v="13" actId="2696"/>
        <pc:sldMkLst>
          <pc:docMk/>
          <pc:sldMk cId="2586513225" sldId="637"/>
        </pc:sldMkLst>
      </pc:sldChg>
      <pc:sldChg chg="del">
        <pc:chgData name="Forceville, Ivan (Global Design - EMEA Workload Cloud)" userId="838feac2-caa4-48bd-8952-430b5e710fb6" providerId="ADAL" clId="{263E3AAB-5022-47F9-B123-860CD4FC2E28}" dt="2020-04-15T11:09:09.690" v="20" actId="2696"/>
        <pc:sldMkLst>
          <pc:docMk/>
          <pc:sldMk cId="1621035544" sldId="638"/>
        </pc:sldMkLst>
      </pc:sldChg>
      <pc:sldChg chg="del">
        <pc:chgData name="Forceville, Ivan (Global Design - EMEA Workload Cloud)" userId="838feac2-caa4-48bd-8952-430b5e710fb6" providerId="ADAL" clId="{263E3AAB-5022-47F9-B123-860CD4FC2E28}" dt="2020-04-15T11:09:09.563" v="18" actId="2696"/>
        <pc:sldMkLst>
          <pc:docMk/>
          <pc:sldMk cId="123232652" sldId="654"/>
        </pc:sldMkLst>
      </pc:sldChg>
      <pc:sldChg chg="addSp delSp modSp add del">
        <pc:chgData name="Forceville, Ivan (Global Design - EMEA Workload Cloud)" userId="838feac2-caa4-48bd-8952-430b5e710fb6" providerId="ADAL" clId="{263E3AAB-5022-47F9-B123-860CD4FC2E28}" dt="2020-04-15T12:19:39.117" v="562" actId="20577"/>
        <pc:sldMkLst>
          <pc:docMk/>
          <pc:sldMk cId="3951470450" sldId="663"/>
        </pc:sldMkLst>
        <pc:spChg chg="mod">
          <ac:chgData name="Forceville, Ivan (Global Design - EMEA Workload Cloud)" userId="838feac2-caa4-48bd-8952-430b5e710fb6" providerId="ADAL" clId="{263E3AAB-5022-47F9-B123-860CD4FC2E28}" dt="2020-04-15T12:17:44.085" v="381" actId="20577"/>
          <ac:spMkLst>
            <pc:docMk/>
            <pc:sldMk cId="3951470450" sldId="663"/>
            <ac:spMk id="2" creationId="{00000000-0000-0000-0000-000000000000}"/>
          </ac:spMkLst>
        </pc:spChg>
        <pc:graphicFrameChg chg="modGraphic">
          <ac:chgData name="Forceville, Ivan (Global Design - EMEA Workload Cloud)" userId="838feac2-caa4-48bd-8952-430b5e710fb6" providerId="ADAL" clId="{263E3AAB-5022-47F9-B123-860CD4FC2E28}" dt="2020-04-15T12:19:39.117" v="562" actId="20577"/>
          <ac:graphicFrameMkLst>
            <pc:docMk/>
            <pc:sldMk cId="3951470450" sldId="663"/>
            <ac:graphicFrameMk id="6" creationId="{00000000-0000-0000-0000-000000000000}"/>
          </ac:graphicFrameMkLst>
        </pc:graphicFrameChg>
        <pc:picChg chg="add del mod">
          <ac:chgData name="Forceville, Ivan (Global Design - EMEA Workload Cloud)" userId="838feac2-caa4-48bd-8952-430b5e710fb6" providerId="ADAL" clId="{263E3AAB-5022-47F9-B123-860CD4FC2E28}" dt="2020-04-15T12:17:25.920" v="372" actId="478"/>
          <ac:picMkLst>
            <pc:docMk/>
            <pc:sldMk cId="3951470450" sldId="663"/>
            <ac:picMk id="3" creationId="{D4A09673-784E-4D65-A8EF-CE4433E71C4D}"/>
          </ac:picMkLst>
        </pc:picChg>
        <pc:picChg chg="add mod">
          <ac:chgData name="Forceville, Ivan (Global Design - EMEA Workload Cloud)" userId="838feac2-caa4-48bd-8952-430b5e710fb6" providerId="ADAL" clId="{263E3AAB-5022-47F9-B123-860CD4FC2E28}" dt="2020-04-15T12:17:31.193" v="375" actId="14100"/>
          <ac:picMkLst>
            <pc:docMk/>
            <pc:sldMk cId="3951470450" sldId="663"/>
            <ac:picMk id="4" creationId="{59779CC9-2446-4E85-90B2-3582E9BF8563}"/>
          </ac:picMkLst>
        </pc:picChg>
        <pc:picChg chg="del">
          <ac:chgData name="Forceville, Ivan (Global Design - EMEA Workload Cloud)" userId="838feac2-caa4-48bd-8952-430b5e710fb6" providerId="ADAL" clId="{263E3AAB-5022-47F9-B123-860CD4FC2E28}" dt="2020-04-15T12:08:33.029" v="367" actId="478"/>
          <ac:picMkLst>
            <pc:docMk/>
            <pc:sldMk cId="3951470450" sldId="663"/>
            <ac:picMk id="9" creationId="{00000000-0000-0000-0000-000000000000}"/>
          </ac:picMkLst>
        </pc:picChg>
      </pc:sldChg>
      <pc:sldChg chg="del">
        <pc:chgData name="Forceville, Ivan (Global Design - EMEA Workload Cloud)" userId="838feac2-caa4-48bd-8952-430b5e710fb6" providerId="ADAL" clId="{263E3AAB-5022-47F9-B123-860CD4FC2E28}" dt="2020-04-15T11:09:08.684" v="1" actId="2696"/>
        <pc:sldMkLst>
          <pc:docMk/>
          <pc:sldMk cId="203516652" sldId="664"/>
        </pc:sldMkLst>
      </pc:sldChg>
      <pc:sldChg chg="addSp delSp modSp add">
        <pc:chgData name="Forceville, Ivan (Global Design - EMEA Workload Cloud)" userId="838feac2-caa4-48bd-8952-430b5e710fb6" providerId="ADAL" clId="{263E3AAB-5022-47F9-B123-860CD4FC2E28}" dt="2020-04-15T12:39:09.682" v="611" actId="14100"/>
        <pc:sldMkLst>
          <pc:docMk/>
          <pc:sldMk cId="1542199295" sldId="664"/>
        </pc:sldMkLst>
        <pc:spChg chg="mod">
          <ac:chgData name="Forceville, Ivan (Global Design - EMEA Workload Cloud)" userId="838feac2-caa4-48bd-8952-430b5e710fb6" providerId="ADAL" clId="{263E3AAB-5022-47F9-B123-860CD4FC2E28}" dt="2020-04-15T12:37:33.647" v="574" actId="20577"/>
          <ac:spMkLst>
            <pc:docMk/>
            <pc:sldMk cId="1542199295" sldId="664"/>
            <ac:spMk id="2" creationId="{00000000-0000-0000-0000-000000000000}"/>
          </ac:spMkLst>
        </pc:spChg>
        <pc:graphicFrameChg chg="modGraphic">
          <ac:chgData name="Forceville, Ivan (Global Design - EMEA Workload Cloud)" userId="838feac2-caa4-48bd-8952-430b5e710fb6" providerId="ADAL" clId="{263E3AAB-5022-47F9-B123-860CD4FC2E28}" dt="2020-04-15T12:38:52.026" v="610" actId="5793"/>
          <ac:graphicFrameMkLst>
            <pc:docMk/>
            <pc:sldMk cId="1542199295" sldId="664"/>
            <ac:graphicFrameMk id="6" creationId="{00000000-0000-0000-0000-000000000000}"/>
          </ac:graphicFrameMkLst>
        </pc:graphicFrameChg>
        <pc:picChg chg="add mod">
          <ac:chgData name="Forceville, Ivan (Global Design - EMEA Workload Cloud)" userId="838feac2-caa4-48bd-8952-430b5e710fb6" providerId="ADAL" clId="{263E3AAB-5022-47F9-B123-860CD4FC2E28}" dt="2020-04-15T12:39:09.682" v="611" actId="14100"/>
          <ac:picMkLst>
            <pc:docMk/>
            <pc:sldMk cId="1542199295" sldId="664"/>
            <ac:picMk id="3" creationId="{FD52444B-9C04-4711-BDCA-276A161139C7}"/>
          </ac:picMkLst>
        </pc:picChg>
        <pc:picChg chg="del">
          <ac:chgData name="Forceville, Ivan (Global Design - EMEA Workload Cloud)" userId="838feac2-caa4-48bd-8952-430b5e710fb6" providerId="ADAL" clId="{263E3AAB-5022-47F9-B123-860CD4FC2E28}" dt="2020-04-15T12:37:36.406" v="575" actId="478"/>
          <ac:picMkLst>
            <pc:docMk/>
            <pc:sldMk cId="1542199295" sldId="664"/>
            <ac:picMk id="4" creationId="{59779CC9-2446-4E85-90B2-3582E9BF8563}"/>
          </ac:picMkLst>
        </pc:picChg>
      </pc:sldChg>
      <pc:sldChg chg="del">
        <pc:chgData name="Forceville, Ivan (Global Design - EMEA Workload Cloud)" userId="838feac2-caa4-48bd-8952-430b5e710fb6" providerId="ADAL" clId="{263E3AAB-5022-47F9-B123-860CD4FC2E28}" dt="2020-04-15T11:09:08.884" v="5" actId="2696"/>
        <pc:sldMkLst>
          <pc:docMk/>
          <pc:sldMk cId="555623248" sldId="665"/>
        </pc:sldMkLst>
      </pc:sldChg>
      <pc:sldChg chg="del">
        <pc:chgData name="Forceville, Ivan (Global Design - EMEA Workload Cloud)" userId="838feac2-caa4-48bd-8952-430b5e710fb6" providerId="ADAL" clId="{263E3AAB-5022-47F9-B123-860CD4FC2E28}" dt="2020-04-15T11:09:08.938" v="6" actId="2696"/>
        <pc:sldMkLst>
          <pc:docMk/>
          <pc:sldMk cId="2472891575" sldId="666"/>
        </pc:sldMkLst>
      </pc:sldChg>
      <pc:sldChg chg="del">
        <pc:chgData name="Forceville, Ivan (Global Design - EMEA Workload Cloud)" userId="838feac2-caa4-48bd-8952-430b5e710fb6" providerId="ADAL" clId="{263E3AAB-5022-47F9-B123-860CD4FC2E28}" dt="2020-04-15T11:09:09.057" v="8" actId="2696"/>
        <pc:sldMkLst>
          <pc:docMk/>
          <pc:sldMk cId="1587638069" sldId="667"/>
        </pc:sldMkLst>
      </pc:sldChg>
      <pc:sldChg chg="del">
        <pc:chgData name="Forceville, Ivan (Global Design - EMEA Workload Cloud)" userId="838feac2-caa4-48bd-8952-430b5e710fb6" providerId="ADAL" clId="{263E3AAB-5022-47F9-B123-860CD4FC2E28}" dt="2020-04-15T11:09:09.095" v="9" actId="2696"/>
        <pc:sldMkLst>
          <pc:docMk/>
          <pc:sldMk cId="2664157868" sldId="668"/>
        </pc:sldMkLst>
      </pc:sldChg>
      <pc:sldChg chg="del">
        <pc:chgData name="Forceville, Ivan (Global Design - EMEA Workload Cloud)" userId="838feac2-caa4-48bd-8952-430b5e710fb6" providerId="ADAL" clId="{263E3AAB-5022-47F9-B123-860CD4FC2E28}" dt="2020-04-15T11:09:09.387" v="14" actId="2696"/>
        <pc:sldMkLst>
          <pc:docMk/>
          <pc:sldMk cId="1907813394" sldId="669"/>
        </pc:sldMkLst>
      </pc:sldChg>
      <pc:sldChg chg="del">
        <pc:chgData name="Forceville, Ivan (Global Design - EMEA Workload Cloud)" userId="838feac2-caa4-48bd-8952-430b5e710fb6" providerId="ADAL" clId="{263E3AAB-5022-47F9-B123-860CD4FC2E28}" dt="2020-04-15T11:09:09.749" v="21" actId="2696"/>
        <pc:sldMkLst>
          <pc:docMk/>
          <pc:sldMk cId="2331652729" sldId="670"/>
        </pc:sldMkLst>
      </pc:sldChg>
      <pc:sldChg chg="del">
        <pc:chgData name="Forceville, Ivan (Global Design - EMEA Workload Cloud)" userId="838feac2-caa4-48bd-8952-430b5e710fb6" providerId="ADAL" clId="{263E3AAB-5022-47F9-B123-860CD4FC2E28}" dt="2020-04-15T11:09:09.615" v="19" actId="2696"/>
        <pc:sldMkLst>
          <pc:docMk/>
          <pc:sldMk cId="3255705432" sldId="671"/>
        </pc:sldMkLst>
      </pc:sldChg>
      <pc:sldChg chg="del">
        <pc:chgData name="Forceville, Ivan (Global Design - EMEA Workload Cloud)" userId="838feac2-caa4-48bd-8952-430b5e710fb6" providerId="ADAL" clId="{263E3AAB-5022-47F9-B123-860CD4FC2E28}" dt="2020-04-15T11:09:09.823" v="22" actId="2696"/>
        <pc:sldMkLst>
          <pc:docMk/>
          <pc:sldMk cId="576514235" sldId="681"/>
        </pc:sldMkLst>
      </pc:sldChg>
      <pc:sldChg chg="del">
        <pc:chgData name="Forceville, Ivan (Global Design - EMEA Workload Cloud)" userId="838feac2-caa4-48bd-8952-430b5e710fb6" providerId="ADAL" clId="{263E3AAB-5022-47F9-B123-860CD4FC2E28}" dt="2020-04-15T11:09:09.860" v="23" actId="2696"/>
        <pc:sldMkLst>
          <pc:docMk/>
          <pc:sldMk cId="3402190676" sldId="682"/>
        </pc:sldMkLst>
      </pc:sldChg>
      <pc:sldChg chg="del">
        <pc:chgData name="Forceville, Ivan (Global Design - EMEA Workload Cloud)" userId="838feac2-caa4-48bd-8952-430b5e710fb6" providerId="ADAL" clId="{263E3AAB-5022-47F9-B123-860CD4FC2E28}" dt="2020-04-15T11:09:09.406" v="15" actId="2696"/>
        <pc:sldMkLst>
          <pc:docMk/>
          <pc:sldMk cId="224853314" sldId="690"/>
        </pc:sldMkLst>
      </pc:sldChg>
      <pc:sldChg chg="del">
        <pc:chgData name="Forceville, Ivan (Global Design - EMEA Workload Cloud)" userId="838feac2-caa4-48bd-8952-430b5e710fb6" providerId="ADAL" clId="{263E3AAB-5022-47F9-B123-860CD4FC2E28}" dt="2020-04-15T11:09:08.709" v="2" actId="2696"/>
        <pc:sldMkLst>
          <pc:docMk/>
          <pc:sldMk cId="3291738777" sldId="713"/>
        </pc:sldMkLst>
      </pc:sldChg>
      <pc:sldChg chg="del">
        <pc:chgData name="Forceville, Ivan (Global Design - EMEA Workload Cloud)" userId="838feac2-caa4-48bd-8952-430b5e710fb6" providerId="ADAL" clId="{263E3AAB-5022-47F9-B123-860CD4FC2E28}" dt="2020-04-15T11:09:09.124" v="10" actId="2696"/>
        <pc:sldMkLst>
          <pc:docMk/>
          <pc:sldMk cId="3629235128" sldId="715"/>
        </pc:sldMkLst>
      </pc:sldChg>
      <pc:sldChg chg="del">
        <pc:chgData name="Forceville, Ivan (Global Design - EMEA Workload Cloud)" userId="838feac2-caa4-48bd-8952-430b5e710fb6" providerId="ADAL" clId="{263E3AAB-5022-47F9-B123-860CD4FC2E28}" dt="2020-04-15T11:09:09.174" v="11" actId="2696"/>
        <pc:sldMkLst>
          <pc:docMk/>
          <pc:sldMk cId="3075130723" sldId="717"/>
        </pc:sldMkLst>
      </pc:sldChg>
      <pc:sldChg chg="del">
        <pc:chgData name="Forceville, Ivan (Global Design - EMEA Workload Cloud)" userId="838feac2-caa4-48bd-8952-430b5e710fb6" providerId="ADAL" clId="{263E3AAB-5022-47F9-B123-860CD4FC2E28}" dt="2020-04-15T11:09:09.433" v="16" actId="2696"/>
        <pc:sldMkLst>
          <pc:docMk/>
          <pc:sldMk cId="3266682638" sldId="749"/>
        </pc:sldMkLst>
      </pc:sldChg>
      <pc:sldChg chg="del">
        <pc:chgData name="Forceville, Ivan (Global Design - EMEA Workload Cloud)" userId="838feac2-caa4-48bd-8952-430b5e710fb6" providerId="ADAL" clId="{263E3AAB-5022-47F9-B123-860CD4FC2E28}" dt="2020-04-15T11:09:09.995" v="25" actId="2696"/>
        <pc:sldMkLst>
          <pc:docMk/>
          <pc:sldMk cId="2765511856" sldId="750"/>
        </pc:sldMkLst>
      </pc:sldChg>
      <pc:sldChg chg="del">
        <pc:chgData name="Forceville, Ivan (Global Design - EMEA Workload Cloud)" userId="838feac2-caa4-48bd-8952-430b5e710fb6" providerId="ADAL" clId="{263E3AAB-5022-47F9-B123-860CD4FC2E28}" dt="2020-04-15T11:09:08.755" v="3" actId="2696"/>
        <pc:sldMkLst>
          <pc:docMk/>
          <pc:sldMk cId="2978667353" sldId="751"/>
        </pc:sldMkLst>
      </pc:sldChg>
      <pc:sldChg chg="del">
        <pc:chgData name="Forceville, Ivan (Global Design - EMEA Workload Cloud)" userId="838feac2-caa4-48bd-8952-430b5e710fb6" providerId="ADAL" clId="{263E3AAB-5022-47F9-B123-860CD4FC2E28}" dt="2020-04-15T11:09:09.471" v="17" actId="2696"/>
        <pc:sldMkLst>
          <pc:docMk/>
          <pc:sldMk cId="544261122" sldId="762"/>
        </pc:sldMkLst>
      </pc:sldChg>
      <pc:sldChg chg="del">
        <pc:chgData name="Forceville, Ivan (Global Design - EMEA Workload Cloud)" userId="838feac2-caa4-48bd-8952-430b5e710fb6" providerId="ADAL" clId="{263E3AAB-5022-47F9-B123-860CD4FC2E28}" dt="2020-04-15T11:09:09.954" v="24" actId="2696"/>
        <pc:sldMkLst>
          <pc:docMk/>
          <pc:sldMk cId="3068610779" sldId="767"/>
        </pc:sldMkLst>
      </pc:sldChg>
      <pc:sldChg chg="del">
        <pc:chgData name="Forceville, Ivan (Global Design - EMEA Workload Cloud)" userId="838feac2-caa4-48bd-8952-430b5e710fb6" providerId="ADAL" clId="{263E3AAB-5022-47F9-B123-860CD4FC2E28}" dt="2020-04-15T11:09:10.090" v="26" actId="2696"/>
        <pc:sldMkLst>
          <pc:docMk/>
          <pc:sldMk cId="2037251329" sldId="776"/>
        </pc:sldMkLst>
      </pc:sldChg>
      <pc:sldChg chg="del">
        <pc:chgData name="Forceville, Ivan (Global Design - EMEA Workload Cloud)" userId="838feac2-caa4-48bd-8952-430b5e710fb6" providerId="ADAL" clId="{263E3AAB-5022-47F9-B123-860CD4FC2E28}" dt="2020-04-15T11:09:10.270" v="28" actId="2696"/>
        <pc:sldMkLst>
          <pc:docMk/>
          <pc:sldMk cId="1036060913" sldId="777"/>
        </pc:sldMkLst>
      </pc:sldChg>
      <pc:sldChg chg="del">
        <pc:chgData name="Forceville, Ivan (Global Design - EMEA Workload Cloud)" userId="838feac2-caa4-48bd-8952-430b5e710fb6" providerId="ADAL" clId="{263E3AAB-5022-47F9-B123-860CD4FC2E28}" dt="2020-04-15T11:09:10.178" v="27" actId="2696"/>
        <pc:sldMkLst>
          <pc:docMk/>
          <pc:sldMk cId="2525675186" sldId="779"/>
        </pc:sldMkLst>
      </pc:sldChg>
      <pc:sldChg chg="del">
        <pc:chgData name="Forceville, Ivan (Global Design - EMEA Workload Cloud)" userId="838feac2-caa4-48bd-8952-430b5e710fb6" providerId="ADAL" clId="{263E3AAB-5022-47F9-B123-860CD4FC2E28}" dt="2020-04-15T11:09:10.357" v="29" actId="2696"/>
        <pc:sldMkLst>
          <pc:docMk/>
          <pc:sldMk cId="2395639598" sldId="780"/>
        </pc:sldMkLst>
      </pc:sldChg>
      <pc:sldChg chg="del">
        <pc:chgData name="Forceville, Ivan (Global Design - EMEA Workload Cloud)" userId="838feac2-caa4-48bd-8952-430b5e710fb6" providerId="ADAL" clId="{263E3AAB-5022-47F9-B123-860CD4FC2E28}" dt="2020-04-15T11:09:10.452" v="30" actId="2696"/>
        <pc:sldMkLst>
          <pc:docMk/>
          <pc:sldMk cId="2086107768" sldId="784"/>
        </pc:sldMkLst>
      </pc:sldChg>
      <pc:sldChg chg="del">
        <pc:chgData name="Forceville, Ivan (Global Design - EMEA Workload Cloud)" userId="838feac2-caa4-48bd-8952-430b5e710fb6" providerId="ADAL" clId="{263E3AAB-5022-47F9-B123-860CD4FC2E28}" dt="2020-04-15T11:09:10.544" v="31" actId="2696"/>
        <pc:sldMkLst>
          <pc:docMk/>
          <pc:sldMk cId="324040006" sldId="785"/>
        </pc:sldMkLst>
      </pc:sldChg>
      <pc:sldChg chg="del">
        <pc:chgData name="Forceville, Ivan (Global Design - EMEA Workload Cloud)" userId="838feac2-caa4-48bd-8952-430b5e710fb6" providerId="ADAL" clId="{263E3AAB-5022-47F9-B123-860CD4FC2E28}" dt="2020-04-15T11:09:10.634" v="32" actId="2696"/>
        <pc:sldMkLst>
          <pc:docMk/>
          <pc:sldMk cId="3085095168" sldId="786"/>
        </pc:sldMkLst>
      </pc:sldChg>
      <pc:sldChg chg="del">
        <pc:chgData name="Forceville, Ivan (Global Design - EMEA Workload Cloud)" userId="838feac2-caa4-48bd-8952-430b5e710fb6" providerId="ADAL" clId="{263E3AAB-5022-47F9-B123-860CD4FC2E28}" dt="2020-04-15T11:09:10.700" v="33" actId="2696"/>
        <pc:sldMkLst>
          <pc:docMk/>
          <pc:sldMk cId="1922669063" sldId="787"/>
        </pc:sldMkLst>
      </pc:sldChg>
    </pc:docChg>
  </pc:docChgLst>
  <pc:docChgLst>
    <pc:chgData name="Velkov, Aleksandar" userId="9ee78910-1e2f-4d6f-b233-3ee9b51d4424" providerId="ADAL" clId="{8EE55954-DBCC-41B7-996F-9DF8B06344EF}"/>
    <pc:docChg chg="undo modSld">
      <pc:chgData name="Velkov, Aleksandar" userId="9ee78910-1e2f-4d6f-b233-3ee9b51d4424" providerId="ADAL" clId="{8EE55954-DBCC-41B7-996F-9DF8B06344EF}" dt="2020-11-11T11:15:52.130" v="2" actId="1076"/>
      <pc:docMkLst>
        <pc:docMk/>
      </pc:docMkLst>
      <pc:sldChg chg="modSp">
        <pc:chgData name="Velkov, Aleksandar" userId="9ee78910-1e2f-4d6f-b233-3ee9b51d4424" providerId="ADAL" clId="{8EE55954-DBCC-41B7-996F-9DF8B06344EF}" dt="2020-11-11T11:15:52.130" v="2" actId="1076"/>
        <pc:sldMkLst>
          <pc:docMk/>
          <pc:sldMk cId="2911920654" sldId="668"/>
        </pc:sldMkLst>
        <pc:picChg chg="mod">
          <ac:chgData name="Velkov, Aleksandar" userId="9ee78910-1e2f-4d6f-b233-3ee9b51d4424" providerId="ADAL" clId="{8EE55954-DBCC-41B7-996F-9DF8B06344EF}" dt="2020-11-11T11:15:52.130" v="2" actId="1076"/>
          <ac:picMkLst>
            <pc:docMk/>
            <pc:sldMk cId="2911920654" sldId="668"/>
            <ac:picMk id="4" creationId="{D71E4857-94FF-4146-928B-9EB88EF6A615}"/>
          </ac:picMkLst>
        </pc:picChg>
      </pc:sldChg>
      <pc:sldChg chg="modSp">
        <pc:chgData name="Velkov, Aleksandar" userId="9ee78910-1e2f-4d6f-b233-3ee9b51d4424" providerId="ADAL" clId="{8EE55954-DBCC-41B7-996F-9DF8B06344EF}" dt="2020-11-11T11:14:44.882" v="1" actId="14734"/>
        <pc:sldMkLst>
          <pc:docMk/>
          <pc:sldMk cId="2487855147" sldId="781"/>
        </pc:sldMkLst>
        <pc:graphicFrameChg chg="modGraphic">
          <ac:chgData name="Velkov, Aleksandar" userId="9ee78910-1e2f-4d6f-b233-3ee9b51d4424" providerId="ADAL" clId="{8EE55954-DBCC-41B7-996F-9DF8B06344EF}" dt="2020-11-11T11:14:44.882" v="1" actId="14734"/>
          <ac:graphicFrameMkLst>
            <pc:docMk/>
            <pc:sldMk cId="2487855147" sldId="781"/>
            <ac:graphicFrameMk id="7" creationId="{00000000-0000-0000-0000-000000000000}"/>
          </ac:graphicFrameMkLst>
        </pc:graphicFrameChg>
      </pc:sldChg>
    </pc:docChg>
  </pc:docChgLst>
  <pc:docChgLst>
    <pc:chgData name="Forceville, Ivan (Global Design - EMEA Workload Cloud)" userId="838feac2-caa4-48bd-8952-430b5e710fb6" providerId="ADAL" clId="{34EDDEF4-4D77-4C61-B510-20EE345ED299}"/>
    <pc:docChg chg="custSel addSld modSld">
      <pc:chgData name="Forceville, Ivan (Global Design - EMEA Workload Cloud)" userId="838feac2-caa4-48bd-8952-430b5e710fb6" providerId="ADAL" clId="{34EDDEF4-4D77-4C61-B510-20EE345ED299}" dt="2021-03-26T10:45:07.809" v="237" actId="20577"/>
      <pc:docMkLst>
        <pc:docMk/>
      </pc:docMkLst>
      <pc:sldChg chg="modSp mod">
        <pc:chgData name="Forceville, Ivan (Global Design - EMEA Workload Cloud)" userId="838feac2-caa4-48bd-8952-430b5e710fb6" providerId="ADAL" clId="{34EDDEF4-4D77-4C61-B510-20EE345ED299}" dt="2021-03-22T16:27:51.032" v="1" actId="20577"/>
        <pc:sldMkLst>
          <pc:docMk/>
          <pc:sldMk cId="569855764" sldId="264"/>
        </pc:sldMkLst>
        <pc:spChg chg="mod">
          <ac:chgData name="Forceville, Ivan (Global Design - EMEA Workload Cloud)" userId="838feac2-caa4-48bd-8952-430b5e710fb6" providerId="ADAL" clId="{34EDDEF4-4D77-4C61-B510-20EE345ED299}" dt="2021-03-22T16:27:51.032" v="1" actId="20577"/>
          <ac:spMkLst>
            <pc:docMk/>
            <pc:sldMk cId="569855764" sldId="264"/>
            <ac:spMk id="9" creationId="{00000000-0000-0000-0000-000000000000}"/>
          </ac:spMkLst>
        </pc:spChg>
      </pc:sldChg>
      <pc:sldChg chg="modSp mod">
        <pc:chgData name="Forceville, Ivan (Global Design - EMEA Workload Cloud)" userId="838feac2-caa4-48bd-8952-430b5e710fb6" providerId="ADAL" clId="{34EDDEF4-4D77-4C61-B510-20EE345ED299}" dt="2021-03-22T16:27:56.389" v="6" actId="20577"/>
        <pc:sldMkLst>
          <pc:docMk/>
          <pc:sldMk cId="1747642249" sldId="1174"/>
        </pc:sldMkLst>
        <pc:graphicFrameChg chg="modGraphic">
          <ac:chgData name="Forceville, Ivan (Global Design - EMEA Workload Cloud)" userId="838feac2-caa4-48bd-8952-430b5e710fb6" providerId="ADAL" clId="{34EDDEF4-4D77-4C61-B510-20EE345ED299}" dt="2021-03-22T16:27:56.389" v="6" actId="20577"/>
          <ac:graphicFrameMkLst>
            <pc:docMk/>
            <pc:sldMk cId="1747642249" sldId="1174"/>
            <ac:graphicFrameMk id="4" creationId="{49DAFFF4-5C6C-4592-846F-997A09EA65E3}"/>
          </ac:graphicFrameMkLst>
        </pc:graphicFrameChg>
      </pc:sldChg>
      <pc:sldChg chg="modSp add mod">
        <pc:chgData name="Forceville, Ivan (Global Design - EMEA Workload Cloud)" userId="838feac2-caa4-48bd-8952-430b5e710fb6" providerId="ADAL" clId="{34EDDEF4-4D77-4C61-B510-20EE345ED299}" dt="2021-03-26T09:50:54.612" v="35" actId="6549"/>
        <pc:sldMkLst>
          <pc:docMk/>
          <pc:sldMk cId="3014388605" sldId="1181"/>
        </pc:sldMkLst>
        <pc:spChg chg="mod">
          <ac:chgData name="Forceville, Ivan (Global Design - EMEA Workload Cloud)" userId="838feac2-caa4-48bd-8952-430b5e710fb6" providerId="ADAL" clId="{34EDDEF4-4D77-4C61-B510-20EE345ED299}" dt="2021-03-26T09:50:54.612" v="35" actId="6549"/>
          <ac:spMkLst>
            <pc:docMk/>
            <pc:sldMk cId="3014388605" sldId="1181"/>
            <ac:spMk id="2" creationId="{00000000-0000-0000-0000-000000000000}"/>
          </ac:spMkLst>
        </pc:spChg>
      </pc:sldChg>
      <pc:sldChg chg="addSp delSp modSp add mod">
        <pc:chgData name="Forceville, Ivan (Global Design - EMEA Workload Cloud)" userId="838feac2-caa4-48bd-8952-430b5e710fb6" providerId="ADAL" clId="{34EDDEF4-4D77-4C61-B510-20EE345ED299}" dt="2021-03-26T10:45:07.809" v="237" actId="20577"/>
        <pc:sldMkLst>
          <pc:docMk/>
          <pc:sldMk cId="61639796" sldId="1182"/>
        </pc:sldMkLst>
        <pc:spChg chg="mod">
          <ac:chgData name="Forceville, Ivan (Global Design - EMEA Workload Cloud)" userId="838feac2-caa4-48bd-8952-430b5e710fb6" providerId="ADAL" clId="{34EDDEF4-4D77-4C61-B510-20EE345ED299}" dt="2021-03-26T09:56:28.688" v="104" actId="20577"/>
          <ac:spMkLst>
            <pc:docMk/>
            <pc:sldMk cId="61639796" sldId="1182"/>
            <ac:spMk id="2" creationId="{00000000-0000-0000-0000-000000000000}"/>
          </ac:spMkLst>
        </pc:spChg>
        <pc:graphicFrameChg chg="mod modGraphic">
          <ac:chgData name="Forceville, Ivan (Global Design - EMEA Workload Cloud)" userId="838feac2-caa4-48bd-8952-430b5e710fb6" providerId="ADAL" clId="{34EDDEF4-4D77-4C61-B510-20EE345ED299}" dt="2021-03-26T10:45:07.809" v="237" actId="20577"/>
          <ac:graphicFrameMkLst>
            <pc:docMk/>
            <pc:sldMk cId="61639796" sldId="1182"/>
            <ac:graphicFrameMk id="7" creationId="{00000000-0000-0000-0000-000000000000}"/>
          </ac:graphicFrameMkLst>
        </pc:graphicFrameChg>
        <pc:picChg chg="add mod">
          <ac:chgData name="Forceville, Ivan (Global Design - EMEA Workload Cloud)" userId="838feac2-caa4-48bd-8952-430b5e710fb6" providerId="ADAL" clId="{34EDDEF4-4D77-4C61-B510-20EE345ED299}" dt="2021-03-26T10:39:06.656" v="174" actId="1076"/>
          <ac:picMkLst>
            <pc:docMk/>
            <pc:sldMk cId="61639796" sldId="1182"/>
            <ac:picMk id="3" creationId="{8B3A66E5-62C5-4B18-A3D2-76794B0400CE}"/>
          </ac:picMkLst>
        </pc:picChg>
        <pc:picChg chg="del">
          <ac:chgData name="Forceville, Ivan (Global Design - EMEA Workload Cloud)" userId="838feac2-caa4-48bd-8952-430b5e710fb6" providerId="ADAL" clId="{34EDDEF4-4D77-4C61-B510-20EE345ED299}" dt="2021-03-26T09:51:50.731" v="37" actId="478"/>
          <ac:picMkLst>
            <pc:docMk/>
            <pc:sldMk cId="61639796" sldId="1182"/>
            <ac:picMk id="4" creationId="{22CB578E-840A-4760-B224-96A7857FE12A}"/>
          </ac:picMkLst>
        </pc:picChg>
      </pc:sldChg>
    </pc:docChg>
  </pc:docChgLst>
  <pc:docChgLst>
    <pc:chgData name="Forceville, Ivan (Global Design - EMEA Workload Cloud)" userId="838feac2-caa4-48bd-8952-430b5e710fb6" providerId="ADAL" clId="{FE8E06DE-E10D-45FE-A6C9-0BABBFC66632}"/>
    <pc:docChg chg="undo custSel addSld modSld sldOrd">
      <pc:chgData name="Forceville, Ivan (Global Design - EMEA Workload Cloud)" userId="838feac2-caa4-48bd-8952-430b5e710fb6" providerId="ADAL" clId="{FE8E06DE-E10D-45FE-A6C9-0BABBFC66632}" dt="2021-12-17T11:32:26.782" v="719" actId="20577"/>
      <pc:docMkLst>
        <pc:docMk/>
      </pc:docMkLst>
      <pc:sldChg chg="modSp mod">
        <pc:chgData name="Forceville, Ivan (Global Design - EMEA Workload Cloud)" userId="838feac2-caa4-48bd-8952-430b5e710fb6" providerId="ADAL" clId="{FE8E06DE-E10D-45FE-A6C9-0BABBFC66632}" dt="2021-12-15T10:57:02.011" v="1" actId="20577"/>
        <pc:sldMkLst>
          <pc:docMk/>
          <pc:sldMk cId="569855764" sldId="264"/>
        </pc:sldMkLst>
        <pc:spChg chg="mod">
          <ac:chgData name="Forceville, Ivan (Global Design - EMEA Workload Cloud)" userId="838feac2-caa4-48bd-8952-430b5e710fb6" providerId="ADAL" clId="{FE8E06DE-E10D-45FE-A6C9-0BABBFC66632}" dt="2021-12-15T10:57:02.011" v="1" actId="20577"/>
          <ac:spMkLst>
            <pc:docMk/>
            <pc:sldMk cId="569855764" sldId="264"/>
            <ac:spMk id="9" creationId="{00000000-0000-0000-0000-000000000000}"/>
          </ac:spMkLst>
        </pc:spChg>
      </pc:sldChg>
      <pc:sldChg chg="modSp mod">
        <pc:chgData name="Forceville, Ivan (Global Design - EMEA Workload Cloud)" userId="838feac2-caa4-48bd-8952-430b5e710fb6" providerId="ADAL" clId="{FE8E06DE-E10D-45FE-A6C9-0BABBFC66632}" dt="2021-12-15T11:10:51.287" v="188" actId="20577"/>
        <pc:sldMkLst>
          <pc:docMk/>
          <pc:sldMk cId="1747642249" sldId="1174"/>
        </pc:sldMkLst>
        <pc:graphicFrameChg chg="modGraphic">
          <ac:chgData name="Forceville, Ivan (Global Design - EMEA Workload Cloud)" userId="838feac2-caa4-48bd-8952-430b5e710fb6" providerId="ADAL" clId="{FE8E06DE-E10D-45FE-A6C9-0BABBFC66632}" dt="2021-12-15T11:10:51.287" v="188" actId="20577"/>
          <ac:graphicFrameMkLst>
            <pc:docMk/>
            <pc:sldMk cId="1747642249" sldId="1174"/>
            <ac:graphicFrameMk id="4" creationId="{49DAFFF4-5C6C-4592-846F-997A09EA65E3}"/>
          </ac:graphicFrameMkLst>
        </pc:graphicFrameChg>
      </pc:sldChg>
      <pc:sldChg chg="addSp delSp modSp mod">
        <pc:chgData name="Forceville, Ivan (Global Design - EMEA Workload Cloud)" userId="838feac2-caa4-48bd-8952-430b5e710fb6" providerId="ADAL" clId="{FE8E06DE-E10D-45FE-A6C9-0BABBFC66632}" dt="2021-12-15T11:10:07.244" v="98" actId="14100"/>
        <pc:sldMkLst>
          <pc:docMk/>
          <pc:sldMk cId="4009891590" sldId="1176"/>
        </pc:sldMkLst>
        <pc:spChg chg="mod">
          <ac:chgData name="Forceville, Ivan (Global Design - EMEA Workload Cloud)" userId="838feac2-caa4-48bd-8952-430b5e710fb6" providerId="ADAL" clId="{FE8E06DE-E10D-45FE-A6C9-0BABBFC66632}" dt="2021-12-15T11:09:34.061" v="96" actId="1076"/>
          <ac:spMkLst>
            <pc:docMk/>
            <pc:sldMk cId="4009891590" sldId="1176"/>
            <ac:spMk id="2" creationId="{00000000-0000-0000-0000-000000000000}"/>
          </ac:spMkLst>
        </pc:spChg>
        <pc:spChg chg="add mod ord">
          <ac:chgData name="Forceville, Ivan (Global Design - EMEA Workload Cloud)" userId="838feac2-caa4-48bd-8952-430b5e710fb6" providerId="ADAL" clId="{FE8E06DE-E10D-45FE-A6C9-0BABBFC66632}" dt="2021-12-15T11:10:07.244" v="98" actId="14100"/>
          <ac:spMkLst>
            <pc:docMk/>
            <pc:sldMk cId="4009891590" sldId="1176"/>
            <ac:spMk id="3" creationId="{20A370FA-4E78-494D-A90E-F15BF41B62D2}"/>
          </ac:spMkLst>
        </pc:spChg>
        <pc:spChg chg="add del mod">
          <ac:chgData name="Forceville, Ivan (Global Design - EMEA Workload Cloud)" userId="838feac2-caa4-48bd-8952-430b5e710fb6" providerId="ADAL" clId="{FE8E06DE-E10D-45FE-A6C9-0BABBFC66632}" dt="2021-12-15T11:03:02.802" v="54" actId="478"/>
          <ac:spMkLst>
            <pc:docMk/>
            <pc:sldMk cId="4009891590" sldId="1176"/>
            <ac:spMk id="5" creationId="{99C45AE9-B11B-41E0-B13A-11E04ED459BB}"/>
          </ac:spMkLst>
        </pc:spChg>
        <pc:spChg chg="add mod">
          <ac:chgData name="Forceville, Ivan (Global Design - EMEA Workload Cloud)" userId="838feac2-caa4-48bd-8952-430b5e710fb6" providerId="ADAL" clId="{FE8E06DE-E10D-45FE-A6C9-0BABBFC66632}" dt="2021-12-15T11:09:37.684" v="97" actId="14100"/>
          <ac:spMkLst>
            <pc:docMk/>
            <pc:sldMk cId="4009891590" sldId="1176"/>
            <ac:spMk id="8" creationId="{673ADE87-21F9-4829-8716-3AB94DBE582E}"/>
          </ac:spMkLst>
        </pc:spChg>
        <pc:picChg chg="del">
          <ac:chgData name="Forceville, Ivan (Global Design - EMEA Workload Cloud)" userId="838feac2-caa4-48bd-8952-430b5e710fb6" providerId="ADAL" clId="{FE8E06DE-E10D-45FE-A6C9-0BABBFC66632}" dt="2021-12-15T11:07:11.416" v="55" actId="478"/>
          <ac:picMkLst>
            <pc:docMk/>
            <pc:sldMk cId="4009891590" sldId="1176"/>
            <ac:picMk id="4" creationId="{86C4EE05-2B3E-4B7F-9930-8D92406C7B07}"/>
          </ac:picMkLst>
        </pc:picChg>
        <pc:picChg chg="add mod">
          <ac:chgData name="Forceville, Ivan (Global Design - EMEA Workload Cloud)" userId="838feac2-caa4-48bd-8952-430b5e710fb6" providerId="ADAL" clId="{FE8E06DE-E10D-45FE-A6C9-0BABBFC66632}" dt="2021-12-15T11:08:41.852" v="86" actId="14100"/>
          <ac:picMkLst>
            <pc:docMk/>
            <pc:sldMk cId="4009891590" sldId="1176"/>
            <ac:picMk id="7" creationId="{A51F7241-081A-4193-BAB4-80E536E9608F}"/>
          </ac:picMkLst>
        </pc:picChg>
      </pc:sldChg>
      <pc:sldChg chg="addSp delSp modSp add mod ord">
        <pc:chgData name="Forceville, Ivan (Global Design - EMEA Workload Cloud)" userId="838feac2-caa4-48bd-8952-430b5e710fb6" providerId="ADAL" clId="{FE8E06DE-E10D-45FE-A6C9-0BABBFC66632}" dt="2021-12-17T11:32:26.782" v="719" actId="20577"/>
        <pc:sldMkLst>
          <pc:docMk/>
          <pc:sldMk cId="3133197206" sldId="1183"/>
        </pc:sldMkLst>
        <pc:spChg chg="mod">
          <ac:chgData name="Forceville, Ivan (Global Design - EMEA Workload Cloud)" userId="838feac2-caa4-48bd-8952-430b5e710fb6" providerId="ADAL" clId="{FE8E06DE-E10D-45FE-A6C9-0BABBFC66632}" dt="2021-12-17T11:32:26.782" v="719" actId="20577"/>
          <ac:spMkLst>
            <pc:docMk/>
            <pc:sldMk cId="3133197206" sldId="1183"/>
            <ac:spMk id="2" creationId="{00000000-0000-0000-0000-000000000000}"/>
          </ac:spMkLst>
        </pc:spChg>
        <pc:spChg chg="mod">
          <ac:chgData name="Forceville, Ivan (Global Design - EMEA Workload Cloud)" userId="838feac2-caa4-48bd-8952-430b5e710fb6" providerId="ADAL" clId="{FE8E06DE-E10D-45FE-A6C9-0BABBFC66632}" dt="2021-12-15T13:01:30.788" v="707" actId="20577"/>
          <ac:spMkLst>
            <pc:docMk/>
            <pc:sldMk cId="3133197206" sldId="1183"/>
            <ac:spMk id="4" creationId="{34FBB956-5B1D-485E-9266-E723272F795F}"/>
          </ac:spMkLst>
        </pc:spChg>
        <pc:spChg chg="del">
          <ac:chgData name="Forceville, Ivan (Global Design - EMEA Workload Cloud)" userId="838feac2-caa4-48bd-8952-430b5e710fb6" providerId="ADAL" clId="{FE8E06DE-E10D-45FE-A6C9-0BABBFC66632}" dt="2021-12-15T12:57:16.445" v="209" actId="478"/>
          <ac:spMkLst>
            <pc:docMk/>
            <pc:sldMk cId="3133197206" sldId="1183"/>
            <ac:spMk id="5" creationId="{732F0D6F-2F5C-401E-865B-AF442F7B2606}"/>
          </ac:spMkLst>
        </pc:spChg>
        <pc:picChg chg="add mod">
          <ac:chgData name="Forceville, Ivan (Global Design - EMEA Workload Cloud)" userId="838feac2-caa4-48bd-8952-430b5e710fb6" providerId="ADAL" clId="{FE8E06DE-E10D-45FE-A6C9-0BABBFC66632}" dt="2021-12-15T12:57:37.686" v="214" actId="1076"/>
          <ac:picMkLst>
            <pc:docMk/>
            <pc:sldMk cId="3133197206" sldId="1183"/>
            <ac:picMk id="6" creationId="{1C58086C-13B9-4F92-A1BF-494CB9E50EA6}"/>
          </ac:picMkLst>
        </pc:picChg>
      </pc:sldChg>
    </pc:docChg>
  </pc:docChgLst>
  <pc:docChgLst>
    <pc:chgData name="Janssen, Ron" userId="S::ron.janssen@dxc.com::918fc7f6-1c36-44d4-9b25-829482be89f0" providerId="AD" clId="Web-{E37F0AF2-BA91-48A0-9898-D86BFD0F3390}"/>
    <pc:docChg chg="modSld">
      <pc:chgData name="Janssen, Ron" userId="S::ron.janssen@dxc.com::918fc7f6-1c36-44d4-9b25-829482be89f0" providerId="AD" clId="Web-{E37F0AF2-BA91-48A0-9898-D86BFD0F3390}" dt="2020-06-17T13:21:00.479" v="1" actId="20577"/>
      <pc:docMkLst>
        <pc:docMk/>
      </pc:docMkLst>
      <pc:sldChg chg="modSp">
        <pc:chgData name="Janssen, Ron" userId="S::ron.janssen@dxc.com::918fc7f6-1c36-44d4-9b25-829482be89f0" providerId="AD" clId="Web-{E37F0AF2-BA91-48A0-9898-D86BFD0F3390}" dt="2020-06-17T13:21:00.479" v="1" actId="20577"/>
        <pc:sldMkLst>
          <pc:docMk/>
          <pc:sldMk cId="569855764" sldId="264"/>
        </pc:sldMkLst>
        <pc:spChg chg="mod">
          <ac:chgData name="Janssen, Ron" userId="S::ron.janssen@dxc.com::918fc7f6-1c36-44d4-9b25-829482be89f0" providerId="AD" clId="Web-{E37F0AF2-BA91-48A0-9898-D86BFD0F3390}" dt="2020-06-17T13:21:00.479" v="1" actId="20577"/>
          <ac:spMkLst>
            <pc:docMk/>
            <pc:sldMk cId="569855764" sldId="264"/>
            <ac:spMk id="9" creationId="{00000000-0000-0000-0000-000000000000}"/>
          </ac:spMkLst>
        </pc:spChg>
      </pc:sldChg>
    </pc:docChg>
  </pc:docChgLst>
  <pc:docChgLst>
    <pc:chgData name="Forceville, Ivan (Global Design - EMEA Workload Cloud)" userId="838feac2-caa4-48bd-8952-430b5e710fb6" providerId="ADAL" clId="{E0EDC82F-0397-41FF-9281-A3AA3714422D}"/>
    <pc:docChg chg="undo custSel addSld modSld">
      <pc:chgData name="Forceville, Ivan (Global Design - EMEA Workload Cloud)" userId="838feac2-caa4-48bd-8952-430b5e710fb6" providerId="ADAL" clId="{E0EDC82F-0397-41FF-9281-A3AA3714422D}" dt="2021-01-27T15:53:49.772" v="852" actId="20577"/>
      <pc:docMkLst>
        <pc:docMk/>
      </pc:docMkLst>
      <pc:sldChg chg="modSp mod">
        <pc:chgData name="Forceville, Ivan (Global Design - EMEA Workload Cloud)" userId="838feac2-caa4-48bd-8952-430b5e710fb6" providerId="ADAL" clId="{E0EDC82F-0397-41FF-9281-A3AA3714422D}" dt="2021-01-26T12:39:59.936" v="254" actId="20577"/>
        <pc:sldMkLst>
          <pc:docMk/>
          <pc:sldMk cId="569855764" sldId="264"/>
        </pc:sldMkLst>
        <pc:spChg chg="mod">
          <ac:chgData name="Forceville, Ivan (Global Design - EMEA Workload Cloud)" userId="838feac2-caa4-48bd-8952-430b5e710fb6" providerId="ADAL" clId="{E0EDC82F-0397-41FF-9281-A3AA3714422D}" dt="2021-01-26T12:39:59.936" v="254" actId="20577"/>
          <ac:spMkLst>
            <pc:docMk/>
            <pc:sldMk cId="569855764" sldId="264"/>
            <ac:spMk id="9" creationId="{00000000-0000-0000-0000-000000000000}"/>
          </ac:spMkLst>
        </pc:spChg>
      </pc:sldChg>
      <pc:sldChg chg="modSp mod">
        <pc:chgData name="Forceville, Ivan (Global Design - EMEA Workload Cloud)" userId="838feac2-caa4-48bd-8952-430b5e710fb6" providerId="ADAL" clId="{E0EDC82F-0397-41FF-9281-A3AA3714422D}" dt="2021-01-27T15:53:49.772" v="852" actId="20577"/>
        <pc:sldMkLst>
          <pc:docMk/>
          <pc:sldMk cId="4078663068" sldId="634"/>
        </pc:sldMkLst>
        <pc:graphicFrameChg chg="modGraphic">
          <ac:chgData name="Forceville, Ivan (Global Design - EMEA Workload Cloud)" userId="838feac2-caa4-48bd-8952-430b5e710fb6" providerId="ADAL" clId="{E0EDC82F-0397-41FF-9281-A3AA3714422D}" dt="2021-01-27T15:53:49.772" v="852" actId="20577"/>
          <ac:graphicFrameMkLst>
            <pc:docMk/>
            <pc:sldMk cId="4078663068" sldId="634"/>
            <ac:graphicFrameMk id="7" creationId="{00000000-0000-0000-0000-000000000000}"/>
          </ac:graphicFrameMkLst>
        </pc:graphicFrameChg>
      </pc:sldChg>
      <pc:sldChg chg="modSp mod">
        <pc:chgData name="Forceville, Ivan (Global Design - EMEA Workload Cloud)" userId="838feac2-caa4-48bd-8952-430b5e710fb6" providerId="ADAL" clId="{E0EDC82F-0397-41FF-9281-A3AA3714422D}" dt="2021-01-26T12:45:55.095" v="267"/>
        <pc:sldMkLst>
          <pc:docMk/>
          <pc:sldMk cId="2571697890" sldId="783"/>
        </pc:sldMkLst>
        <pc:spChg chg="mod">
          <ac:chgData name="Forceville, Ivan (Global Design - EMEA Workload Cloud)" userId="838feac2-caa4-48bd-8952-430b5e710fb6" providerId="ADAL" clId="{E0EDC82F-0397-41FF-9281-A3AA3714422D}" dt="2021-01-22T14:23:26.311" v="11" actId="20577"/>
          <ac:spMkLst>
            <pc:docMk/>
            <pc:sldMk cId="2571697890" sldId="783"/>
            <ac:spMk id="2" creationId="{00000000-0000-0000-0000-000000000000}"/>
          </ac:spMkLst>
        </pc:spChg>
        <pc:graphicFrameChg chg="mod modGraphic">
          <ac:chgData name="Forceville, Ivan (Global Design - EMEA Workload Cloud)" userId="838feac2-caa4-48bd-8952-430b5e710fb6" providerId="ADAL" clId="{E0EDC82F-0397-41FF-9281-A3AA3714422D}" dt="2021-01-26T12:45:55.095" v="267"/>
          <ac:graphicFrameMkLst>
            <pc:docMk/>
            <pc:sldMk cId="2571697890" sldId="783"/>
            <ac:graphicFrameMk id="5" creationId="{00000000-0000-0000-0000-000000000000}"/>
          </ac:graphicFrameMkLst>
        </pc:graphicFrameChg>
      </pc:sldChg>
      <pc:sldChg chg="modSp">
        <pc:chgData name="Forceville, Ivan (Global Design - EMEA Workload Cloud)" userId="838feac2-caa4-48bd-8952-430b5e710fb6" providerId="ADAL" clId="{E0EDC82F-0397-41FF-9281-A3AA3714422D}" dt="2021-01-26T12:45:55.095" v="267"/>
        <pc:sldMkLst>
          <pc:docMk/>
          <pc:sldMk cId="525557400" sldId="784"/>
        </pc:sldMkLst>
        <pc:graphicFrameChg chg="mod">
          <ac:chgData name="Forceville, Ivan (Global Design - EMEA Workload Cloud)" userId="838feac2-caa4-48bd-8952-430b5e710fb6" providerId="ADAL" clId="{E0EDC82F-0397-41FF-9281-A3AA3714422D}" dt="2021-01-26T12:45:55.095" v="267"/>
          <ac:graphicFrameMkLst>
            <pc:docMk/>
            <pc:sldMk cId="525557400" sldId="784"/>
            <ac:graphicFrameMk id="5" creationId="{00000000-0000-0000-0000-000000000000}"/>
          </ac:graphicFrameMkLst>
        </pc:graphicFrameChg>
      </pc:sldChg>
      <pc:sldChg chg="add">
        <pc:chgData name="Forceville, Ivan (Global Design - EMEA Workload Cloud)" userId="838feac2-caa4-48bd-8952-430b5e710fb6" providerId="ADAL" clId="{E0EDC82F-0397-41FF-9281-A3AA3714422D}" dt="2021-01-26T14:08:09.245" v="373"/>
        <pc:sldMkLst>
          <pc:docMk/>
          <pc:sldMk cId="4097576572" sldId="1132"/>
        </pc:sldMkLst>
      </pc:sldChg>
      <pc:sldChg chg="modSp mod">
        <pc:chgData name="Forceville, Ivan (Global Design - EMEA Workload Cloud)" userId="838feac2-caa4-48bd-8952-430b5e710fb6" providerId="ADAL" clId="{E0EDC82F-0397-41FF-9281-A3AA3714422D}" dt="2021-01-26T12:30:18.242" v="223" actId="20577"/>
        <pc:sldMkLst>
          <pc:docMk/>
          <pc:sldMk cId="4281460244" sldId="1166"/>
        </pc:sldMkLst>
        <pc:spChg chg="mod">
          <ac:chgData name="Forceville, Ivan (Global Design - EMEA Workload Cloud)" userId="838feac2-caa4-48bd-8952-430b5e710fb6" providerId="ADAL" clId="{E0EDC82F-0397-41FF-9281-A3AA3714422D}" dt="2021-01-26T12:30:18.242" v="223" actId="20577"/>
          <ac:spMkLst>
            <pc:docMk/>
            <pc:sldMk cId="4281460244" sldId="1166"/>
            <ac:spMk id="6" creationId="{EBA9AE29-0AAA-40B9-B9BE-886EBE7B8746}"/>
          </ac:spMkLst>
        </pc:spChg>
      </pc:sldChg>
      <pc:sldChg chg="modSp mod">
        <pc:chgData name="Forceville, Ivan (Global Design - EMEA Workload Cloud)" userId="838feac2-caa4-48bd-8952-430b5e710fb6" providerId="ADAL" clId="{E0EDC82F-0397-41FF-9281-A3AA3714422D}" dt="2021-01-26T12:45:24.940" v="264" actId="20577"/>
        <pc:sldMkLst>
          <pc:docMk/>
          <pc:sldMk cId="4035983412" sldId="1171"/>
        </pc:sldMkLst>
        <pc:graphicFrameChg chg="modGraphic">
          <ac:chgData name="Forceville, Ivan (Global Design - EMEA Workload Cloud)" userId="838feac2-caa4-48bd-8952-430b5e710fb6" providerId="ADAL" clId="{E0EDC82F-0397-41FF-9281-A3AA3714422D}" dt="2021-01-26T12:45:24.940" v="264" actId="20577"/>
          <ac:graphicFrameMkLst>
            <pc:docMk/>
            <pc:sldMk cId="4035983412" sldId="1171"/>
            <ac:graphicFrameMk id="9" creationId="{018A63C9-5F54-46F9-9F73-FE16F41A35E6}"/>
          </ac:graphicFrameMkLst>
        </pc:graphicFrameChg>
      </pc:sldChg>
      <pc:sldChg chg="modSp mod">
        <pc:chgData name="Forceville, Ivan (Global Design - EMEA Workload Cloud)" userId="838feac2-caa4-48bd-8952-430b5e710fb6" providerId="ADAL" clId="{E0EDC82F-0397-41FF-9281-A3AA3714422D}" dt="2021-01-26T12:45:15.575" v="262" actId="20577"/>
        <pc:sldMkLst>
          <pc:docMk/>
          <pc:sldMk cId="372112602" sldId="1172"/>
        </pc:sldMkLst>
        <pc:graphicFrameChg chg="modGraphic">
          <ac:chgData name="Forceville, Ivan (Global Design - EMEA Workload Cloud)" userId="838feac2-caa4-48bd-8952-430b5e710fb6" providerId="ADAL" clId="{E0EDC82F-0397-41FF-9281-A3AA3714422D}" dt="2021-01-26T12:45:15.575" v="262" actId="20577"/>
          <ac:graphicFrameMkLst>
            <pc:docMk/>
            <pc:sldMk cId="372112602" sldId="1172"/>
            <ac:graphicFrameMk id="5" creationId="{00000000-0000-0000-0000-000000000000}"/>
          </ac:graphicFrameMkLst>
        </pc:graphicFrameChg>
      </pc:sldChg>
      <pc:sldChg chg="modSp mod">
        <pc:chgData name="Forceville, Ivan (Global Design - EMEA Workload Cloud)" userId="838feac2-caa4-48bd-8952-430b5e710fb6" providerId="ADAL" clId="{E0EDC82F-0397-41FF-9281-A3AA3714422D}" dt="2021-01-26T12:45:36.176" v="266" actId="20577"/>
        <pc:sldMkLst>
          <pc:docMk/>
          <pc:sldMk cId="3285916619" sldId="1173"/>
        </pc:sldMkLst>
        <pc:graphicFrameChg chg="modGraphic">
          <ac:chgData name="Forceville, Ivan (Global Design - EMEA Workload Cloud)" userId="838feac2-caa4-48bd-8952-430b5e710fb6" providerId="ADAL" clId="{E0EDC82F-0397-41FF-9281-A3AA3714422D}" dt="2021-01-26T12:45:36.176" v="266" actId="20577"/>
          <ac:graphicFrameMkLst>
            <pc:docMk/>
            <pc:sldMk cId="3285916619" sldId="1173"/>
            <ac:graphicFrameMk id="5" creationId="{00000000-0000-0000-0000-000000000000}"/>
          </ac:graphicFrameMkLst>
        </pc:graphicFrameChg>
      </pc:sldChg>
      <pc:sldChg chg="modSp mod">
        <pc:chgData name="Forceville, Ivan (Global Design - EMEA Workload Cloud)" userId="838feac2-caa4-48bd-8952-430b5e710fb6" providerId="ADAL" clId="{E0EDC82F-0397-41FF-9281-A3AA3714422D}" dt="2021-01-26T13:50:26.384" v="351" actId="20577"/>
        <pc:sldMkLst>
          <pc:docMk/>
          <pc:sldMk cId="3025247886" sldId="1175"/>
        </pc:sldMkLst>
        <pc:graphicFrameChg chg="mod modGraphic">
          <ac:chgData name="Forceville, Ivan (Global Design - EMEA Workload Cloud)" userId="838feac2-caa4-48bd-8952-430b5e710fb6" providerId="ADAL" clId="{E0EDC82F-0397-41FF-9281-A3AA3714422D}" dt="2021-01-26T13:50:26.384" v="351" actId="20577"/>
          <ac:graphicFrameMkLst>
            <pc:docMk/>
            <pc:sldMk cId="3025247886" sldId="1175"/>
            <ac:graphicFrameMk id="7" creationId="{00000000-0000-0000-0000-000000000000}"/>
          </ac:graphicFrameMkLst>
        </pc:graphicFrameChg>
      </pc:sldChg>
      <pc:sldChg chg="addSp modSp mod">
        <pc:chgData name="Forceville, Ivan (Global Design - EMEA Workload Cloud)" userId="838feac2-caa4-48bd-8952-430b5e710fb6" providerId="ADAL" clId="{E0EDC82F-0397-41FF-9281-A3AA3714422D}" dt="2021-01-26T12:17:44.777" v="91" actId="1076"/>
        <pc:sldMkLst>
          <pc:docMk/>
          <pc:sldMk cId="1015675258" sldId="1177"/>
        </pc:sldMkLst>
        <pc:spChg chg="mod">
          <ac:chgData name="Forceville, Ivan (Global Design - EMEA Workload Cloud)" userId="838feac2-caa4-48bd-8952-430b5e710fb6" providerId="ADAL" clId="{E0EDC82F-0397-41FF-9281-A3AA3714422D}" dt="2021-01-26T12:17:10.588" v="72" actId="20577"/>
          <ac:spMkLst>
            <pc:docMk/>
            <pc:sldMk cId="1015675258" sldId="1177"/>
            <ac:spMk id="4" creationId="{34FBB956-5B1D-485E-9266-E723272F795F}"/>
          </ac:spMkLst>
        </pc:spChg>
        <pc:spChg chg="add mod">
          <ac:chgData name="Forceville, Ivan (Global Design - EMEA Workload Cloud)" userId="838feac2-caa4-48bd-8952-430b5e710fb6" providerId="ADAL" clId="{E0EDC82F-0397-41FF-9281-A3AA3714422D}" dt="2021-01-26T12:17:44.777" v="91" actId="1076"/>
          <ac:spMkLst>
            <pc:docMk/>
            <pc:sldMk cId="1015675258" sldId="1177"/>
            <ac:spMk id="5" creationId="{732F0D6F-2F5C-401E-865B-AF442F7B2606}"/>
          </ac:spMkLst>
        </pc:spChg>
      </pc:sldChg>
      <pc:sldChg chg="modSp add mod">
        <pc:chgData name="Forceville, Ivan (Global Design - EMEA Workload Cloud)" userId="838feac2-caa4-48bd-8952-430b5e710fb6" providerId="ADAL" clId="{E0EDC82F-0397-41FF-9281-A3AA3714422D}" dt="2021-01-27T15:17:16.020" v="801" actId="2165"/>
        <pc:sldMkLst>
          <pc:docMk/>
          <pc:sldMk cId="1025875940" sldId="1180"/>
        </pc:sldMkLst>
        <pc:spChg chg="mod">
          <ac:chgData name="Forceville, Ivan (Global Design - EMEA Workload Cloud)" userId="838feac2-caa4-48bd-8952-430b5e710fb6" providerId="ADAL" clId="{E0EDC82F-0397-41FF-9281-A3AA3714422D}" dt="2021-01-26T12:35:35.391" v="249" actId="20577"/>
          <ac:spMkLst>
            <pc:docMk/>
            <pc:sldMk cId="1025875940" sldId="1180"/>
            <ac:spMk id="2" creationId="{00000000-0000-0000-0000-000000000000}"/>
          </ac:spMkLst>
        </pc:spChg>
        <pc:graphicFrameChg chg="mod modGraphic">
          <ac:chgData name="Forceville, Ivan (Global Design - EMEA Workload Cloud)" userId="838feac2-caa4-48bd-8952-430b5e710fb6" providerId="ADAL" clId="{E0EDC82F-0397-41FF-9281-A3AA3714422D}" dt="2021-01-27T15:17:16.020" v="801" actId="2165"/>
          <ac:graphicFrameMkLst>
            <pc:docMk/>
            <pc:sldMk cId="1025875940" sldId="1180"/>
            <ac:graphicFrameMk id="4" creationId="{49DAFFF4-5C6C-4592-846F-997A09EA65E3}"/>
          </ac:graphicFrameMkLst>
        </pc:graphicFrameChg>
      </pc:sldChg>
      <pc:sldChg chg="addSp delSp modSp add mod">
        <pc:chgData name="Forceville, Ivan (Global Design - EMEA Workload Cloud)" userId="838feac2-caa4-48bd-8952-430b5e710fb6" providerId="ADAL" clId="{E0EDC82F-0397-41FF-9281-A3AA3714422D}" dt="2021-01-26T14:23:38.604" v="710"/>
        <pc:sldMkLst>
          <pc:docMk/>
          <pc:sldMk cId="2954973726" sldId="1181"/>
        </pc:sldMkLst>
        <pc:spChg chg="mod">
          <ac:chgData name="Forceville, Ivan (Global Design - EMEA Workload Cloud)" userId="838feac2-caa4-48bd-8952-430b5e710fb6" providerId="ADAL" clId="{E0EDC82F-0397-41FF-9281-A3AA3714422D}" dt="2021-01-26T14:08:24.687" v="427" actId="20577"/>
          <ac:spMkLst>
            <pc:docMk/>
            <pc:sldMk cId="2954973726" sldId="1181"/>
            <ac:spMk id="2" creationId="{00000000-0000-0000-0000-000000000000}"/>
          </ac:spMkLst>
        </pc:spChg>
        <pc:graphicFrameChg chg="add del mod">
          <ac:chgData name="Forceville, Ivan (Global Design - EMEA Workload Cloud)" userId="838feac2-caa4-48bd-8952-430b5e710fb6" providerId="ADAL" clId="{E0EDC82F-0397-41FF-9281-A3AA3714422D}" dt="2021-01-26T14:23:38.604" v="710"/>
          <ac:graphicFrameMkLst>
            <pc:docMk/>
            <pc:sldMk cId="2954973726" sldId="1181"/>
            <ac:graphicFrameMk id="4" creationId="{A321535C-5E25-4D1D-9F28-E492330B5B61}"/>
          </ac:graphicFrameMkLst>
        </pc:graphicFrameChg>
        <pc:graphicFrameChg chg="mod modGraphic">
          <ac:chgData name="Forceville, Ivan (Global Design - EMEA Workload Cloud)" userId="838feac2-caa4-48bd-8952-430b5e710fb6" providerId="ADAL" clId="{E0EDC82F-0397-41FF-9281-A3AA3714422D}" dt="2021-01-26T14:15:30.466" v="704" actId="2711"/>
          <ac:graphicFrameMkLst>
            <pc:docMk/>
            <pc:sldMk cId="2954973726" sldId="1181"/>
            <ac:graphicFrameMk id="7" creationId="{00000000-0000-0000-0000-000000000000}"/>
          </ac:graphicFrameMkLst>
        </pc:graphicFrameChg>
      </pc:sldChg>
    </pc:docChg>
  </pc:docChgLst>
  <pc:docChgLst>
    <pc:chgData name="Forceville, Ivan (Global Design - EMEA Workload Cloud)" userId="838feac2-caa4-48bd-8952-430b5e710fb6" providerId="ADAL" clId="{558A1471-0D84-4065-9761-CB42FF4F211C}"/>
    <pc:docChg chg="undo custSel addSld delSld modSld sldOrd">
      <pc:chgData name="Forceville, Ivan (Global Design - EMEA Workload Cloud)" userId="838feac2-caa4-48bd-8952-430b5e710fb6" providerId="ADAL" clId="{558A1471-0D84-4065-9761-CB42FF4F211C}" dt="2020-06-17T13:17:08.772" v="6209" actId="1076"/>
      <pc:docMkLst>
        <pc:docMk/>
      </pc:docMkLst>
      <pc:sldChg chg="modSp">
        <pc:chgData name="Forceville, Ivan (Global Design - EMEA Workload Cloud)" userId="838feac2-caa4-48bd-8952-430b5e710fb6" providerId="ADAL" clId="{558A1471-0D84-4065-9761-CB42FF4F211C}" dt="2020-05-25T10:14:07.893" v="4242" actId="20577"/>
        <pc:sldMkLst>
          <pc:docMk/>
          <pc:sldMk cId="569855764" sldId="264"/>
        </pc:sldMkLst>
        <pc:spChg chg="mod">
          <ac:chgData name="Forceville, Ivan (Global Design - EMEA Workload Cloud)" userId="838feac2-caa4-48bd-8952-430b5e710fb6" providerId="ADAL" clId="{558A1471-0D84-4065-9761-CB42FF4F211C}" dt="2020-05-25T10:14:07.893" v="4242" actId="20577"/>
          <ac:spMkLst>
            <pc:docMk/>
            <pc:sldMk cId="569855764" sldId="264"/>
            <ac:spMk id="9" creationId="{00000000-0000-0000-0000-000000000000}"/>
          </ac:spMkLst>
        </pc:spChg>
      </pc:sldChg>
      <pc:sldChg chg="del">
        <pc:chgData name="Forceville, Ivan (Global Design - EMEA Workload Cloud)" userId="838feac2-caa4-48bd-8952-430b5e710fb6" providerId="ADAL" clId="{558A1471-0D84-4065-9761-CB42FF4F211C}" dt="2020-05-04T13:37:15.562" v="2577" actId="2696"/>
        <pc:sldMkLst>
          <pc:docMk/>
          <pc:sldMk cId="1643711084" sldId="271"/>
        </pc:sldMkLst>
      </pc:sldChg>
      <pc:sldChg chg="addSp delSp modSp modNotesTx">
        <pc:chgData name="Forceville, Ivan (Global Design - EMEA Workload Cloud)" userId="838feac2-caa4-48bd-8952-430b5e710fb6" providerId="ADAL" clId="{558A1471-0D84-4065-9761-CB42FF4F211C}" dt="2020-05-25T11:44:59.652" v="4576" actId="6549"/>
        <pc:sldMkLst>
          <pc:docMk/>
          <pc:sldMk cId="2956201466" sldId="633"/>
        </pc:sldMkLst>
        <pc:spChg chg="mod">
          <ac:chgData name="Forceville, Ivan (Global Design - EMEA Workload Cloud)" userId="838feac2-caa4-48bd-8952-430b5e710fb6" providerId="ADAL" clId="{558A1471-0D84-4065-9761-CB42FF4F211C}" dt="2020-04-20T14:35:53.338" v="65" actId="20577"/>
          <ac:spMkLst>
            <pc:docMk/>
            <pc:sldMk cId="2956201466" sldId="633"/>
            <ac:spMk id="2" creationId="{00000000-0000-0000-0000-000000000000}"/>
          </ac:spMkLst>
        </pc:spChg>
        <pc:graphicFrameChg chg="modGraphic">
          <ac:chgData name="Forceville, Ivan (Global Design - EMEA Workload Cloud)" userId="838feac2-caa4-48bd-8952-430b5e710fb6" providerId="ADAL" clId="{558A1471-0D84-4065-9761-CB42FF4F211C}" dt="2020-04-20T14:30:38.946" v="1" actId="2711"/>
          <ac:graphicFrameMkLst>
            <pc:docMk/>
            <pc:sldMk cId="2956201466" sldId="633"/>
            <ac:graphicFrameMk id="7" creationId="{00000000-0000-0000-0000-000000000000}"/>
          </ac:graphicFrameMkLst>
        </pc:graphicFrameChg>
        <pc:picChg chg="del">
          <ac:chgData name="Forceville, Ivan (Global Design - EMEA Workload Cloud)" userId="838feac2-caa4-48bd-8952-430b5e710fb6" providerId="ADAL" clId="{558A1471-0D84-4065-9761-CB42FF4F211C}" dt="2020-04-30T07:13:06.869" v="815" actId="478"/>
          <ac:picMkLst>
            <pc:docMk/>
            <pc:sldMk cId="2956201466" sldId="633"/>
            <ac:picMk id="3" creationId="{8A2BE032-AED4-42A0-A15C-1455CFD1640E}"/>
          </ac:picMkLst>
        </pc:picChg>
        <pc:picChg chg="add mod">
          <ac:chgData name="Forceville, Ivan (Global Design - EMEA Workload Cloud)" userId="838feac2-caa4-48bd-8952-430b5e710fb6" providerId="ADAL" clId="{558A1471-0D84-4065-9761-CB42FF4F211C}" dt="2020-04-30T07:13:26.121" v="818" actId="14100"/>
          <ac:picMkLst>
            <pc:docMk/>
            <pc:sldMk cId="2956201466" sldId="633"/>
            <ac:picMk id="4" creationId="{22CB578E-840A-4760-B224-96A7857FE12A}"/>
          </ac:picMkLst>
        </pc:picChg>
      </pc:sldChg>
      <pc:sldChg chg="addSp delSp modSp ord modNotesTx">
        <pc:chgData name="Forceville, Ivan (Global Design - EMEA Workload Cloud)" userId="838feac2-caa4-48bd-8952-430b5e710fb6" providerId="ADAL" clId="{558A1471-0D84-4065-9761-CB42FF4F211C}" dt="2020-05-25T11:56:54.673" v="5003" actId="20577"/>
        <pc:sldMkLst>
          <pc:docMk/>
          <pc:sldMk cId="4078663068" sldId="634"/>
        </pc:sldMkLst>
        <pc:spChg chg="mod">
          <ac:chgData name="Forceville, Ivan (Global Design - EMEA Workload Cloud)" userId="838feac2-caa4-48bd-8952-430b5e710fb6" providerId="ADAL" clId="{558A1471-0D84-4065-9761-CB42FF4F211C}" dt="2020-04-20T14:33:14.671" v="60" actId="20577"/>
          <ac:spMkLst>
            <pc:docMk/>
            <pc:sldMk cId="4078663068" sldId="634"/>
            <ac:spMk id="2" creationId="{00000000-0000-0000-0000-000000000000}"/>
          </ac:spMkLst>
        </pc:spChg>
        <pc:graphicFrameChg chg="modGraphic">
          <ac:chgData name="Forceville, Ivan (Global Design - EMEA Workload Cloud)" userId="838feac2-caa4-48bd-8952-430b5e710fb6" providerId="ADAL" clId="{558A1471-0D84-4065-9761-CB42FF4F211C}" dt="2020-05-25T11:56:54.673" v="5003" actId="20577"/>
          <ac:graphicFrameMkLst>
            <pc:docMk/>
            <pc:sldMk cId="4078663068" sldId="634"/>
            <ac:graphicFrameMk id="7" creationId="{00000000-0000-0000-0000-000000000000}"/>
          </ac:graphicFrameMkLst>
        </pc:graphicFrameChg>
        <pc:picChg chg="add mod">
          <ac:chgData name="Forceville, Ivan (Global Design - EMEA Workload Cloud)" userId="838feac2-caa4-48bd-8952-430b5e710fb6" providerId="ADAL" clId="{558A1471-0D84-4065-9761-CB42FF4F211C}" dt="2020-04-30T07:13:02.824" v="814" actId="1076"/>
          <ac:picMkLst>
            <pc:docMk/>
            <pc:sldMk cId="4078663068" sldId="634"/>
            <ac:picMk id="3" creationId="{2807D934-C4BA-4FEE-860A-D0B8E21E9BCA}"/>
          </ac:picMkLst>
        </pc:picChg>
        <pc:picChg chg="del">
          <ac:chgData name="Forceville, Ivan (Global Design - EMEA Workload Cloud)" userId="838feac2-caa4-48bd-8952-430b5e710fb6" providerId="ADAL" clId="{558A1471-0D84-4065-9761-CB42FF4F211C}" dt="2020-04-30T07:12:22.271" v="808" actId="478"/>
          <ac:picMkLst>
            <pc:docMk/>
            <pc:sldMk cId="4078663068" sldId="634"/>
            <ac:picMk id="6" creationId="{8C5654D7-215A-4582-8088-4DD47399D4BB}"/>
          </ac:picMkLst>
        </pc:picChg>
      </pc:sldChg>
      <pc:sldChg chg="addSp delSp modSp">
        <pc:chgData name="Forceville, Ivan (Global Design - EMEA Workload Cloud)" userId="838feac2-caa4-48bd-8952-430b5e710fb6" providerId="ADAL" clId="{558A1471-0D84-4065-9761-CB42FF4F211C}" dt="2020-05-25T12:11:39.344" v="5537" actId="20577"/>
        <pc:sldMkLst>
          <pc:docMk/>
          <pc:sldMk cId="2586513225" sldId="637"/>
        </pc:sldMkLst>
        <pc:spChg chg="mod">
          <ac:chgData name="Forceville, Ivan (Global Design - EMEA Workload Cloud)" userId="838feac2-caa4-48bd-8952-430b5e710fb6" providerId="ADAL" clId="{558A1471-0D84-4065-9761-CB42FF4F211C}" dt="2020-04-20T14:53:33.187" v="797" actId="2711"/>
          <ac:spMkLst>
            <pc:docMk/>
            <pc:sldMk cId="2586513225" sldId="637"/>
            <ac:spMk id="2" creationId="{00000000-0000-0000-0000-000000000000}"/>
          </ac:spMkLst>
        </pc:spChg>
        <pc:spChg chg="mod">
          <ac:chgData name="Forceville, Ivan (Global Design - EMEA Workload Cloud)" userId="838feac2-caa4-48bd-8952-430b5e710fb6" providerId="ADAL" clId="{558A1471-0D84-4065-9761-CB42FF4F211C}" dt="2020-05-04T09:41:27.617" v="890" actId="1076"/>
          <ac:spMkLst>
            <pc:docMk/>
            <pc:sldMk cId="2586513225" sldId="637"/>
            <ac:spMk id="6" creationId="{00000000-0000-0000-0000-000000000000}"/>
          </ac:spMkLst>
        </pc:spChg>
        <pc:graphicFrameChg chg="mod modGraphic">
          <ac:chgData name="Forceville, Ivan (Global Design - EMEA Workload Cloud)" userId="838feac2-caa4-48bd-8952-430b5e710fb6" providerId="ADAL" clId="{558A1471-0D84-4065-9761-CB42FF4F211C}" dt="2020-05-25T12:11:39.344" v="5537" actId="20577"/>
          <ac:graphicFrameMkLst>
            <pc:docMk/>
            <pc:sldMk cId="2586513225" sldId="637"/>
            <ac:graphicFrameMk id="5" creationId="{00000000-0000-0000-0000-000000000000}"/>
          </ac:graphicFrameMkLst>
        </pc:graphicFrameChg>
        <pc:picChg chg="del">
          <ac:chgData name="Forceville, Ivan (Global Design - EMEA Workload Cloud)" userId="838feac2-caa4-48bd-8952-430b5e710fb6" providerId="ADAL" clId="{558A1471-0D84-4065-9761-CB42FF4F211C}" dt="2020-04-20T14:53:38.040" v="798" actId="478"/>
          <ac:picMkLst>
            <pc:docMk/>
            <pc:sldMk cId="2586513225" sldId="637"/>
            <ac:picMk id="3" creationId="{00000000-0000-0000-0000-000000000000}"/>
          </ac:picMkLst>
        </pc:picChg>
        <pc:picChg chg="add del mod">
          <ac:chgData name="Forceville, Ivan (Global Design - EMEA Workload Cloud)" userId="838feac2-caa4-48bd-8952-430b5e710fb6" providerId="ADAL" clId="{558A1471-0D84-4065-9761-CB42FF4F211C}" dt="2020-04-20T14:54:49.051" v="805" actId="478"/>
          <ac:picMkLst>
            <pc:docMk/>
            <pc:sldMk cId="2586513225" sldId="637"/>
            <ac:picMk id="4" creationId="{DB1282A0-9C9A-4D4D-B5C0-3F721826F719}"/>
          </ac:picMkLst>
        </pc:picChg>
        <pc:picChg chg="add mod">
          <ac:chgData name="Forceville, Ivan (Global Design - EMEA Workload Cloud)" userId="838feac2-caa4-48bd-8952-430b5e710fb6" providerId="ADAL" clId="{558A1471-0D84-4065-9761-CB42FF4F211C}" dt="2020-04-20T14:54:52.875" v="807" actId="1076"/>
          <ac:picMkLst>
            <pc:docMk/>
            <pc:sldMk cId="2586513225" sldId="637"/>
            <ac:picMk id="7" creationId="{81AFF13B-684D-4F4A-919A-E96C51AF24CA}"/>
          </ac:picMkLst>
        </pc:picChg>
      </pc:sldChg>
      <pc:sldChg chg="addSp delSp modSp modNotesTx">
        <pc:chgData name="Forceville, Ivan (Global Design - EMEA Workload Cloud)" userId="838feac2-caa4-48bd-8952-430b5e710fb6" providerId="ADAL" clId="{558A1471-0D84-4065-9761-CB42FF4F211C}" dt="2020-05-25T12:02:45.843" v="5463" actId="20577"/>
        <pc:sldMkLst>
          <pc:docMk/>
          <pc:sldMk cId="3951470450" sldId="663"/>
        </pc:sldMkLst>
        <pc:spChg chg="mod">
          <ac:chgData name="Forceville, Ivan (Global Design - EMEA Workload Cloud)" userId="838feac2-caa4-48bd-8952-430b5e710fb6" providerId="ADAL" clId="{558A1471-0D84-4065-9761-CB42FF4F211C}" dt="2020-04-20T14:32:59.518" v="36" actId="20577"/>
          <ac:spMkLst>
            <pc:docMk/>
            <pc:sldMk cId="3951470450" sldId="663"/>
            <ac:spMk id="2" creationId="{00000000-0000-0000-0000-000000000000}"/>
          </ac:spMkLst>
        </pc:spChg>
        <pc:spChg chg="mod">
          <ac:chgData name="Forceville, Ivan (Global Design - EMEA Workload Cloud)" userId="838feac2-caa4-48bd-8952-430b5e710fb6" providerId="ADAL" clId="{558A1471-0D84-4065-9761-CB42FF4F211C}" dt="2020-04-20T14:31:36.288" v="8" actId="2711"/>
          <ac:spMkLst>
            <pc:docMk/>
            <pc:sldMk cId="3951470450" sldId="663"/>
            <ac:spMk id="5" creationId="{00000000-0000-0000-0000-000000000000}"/>
          </ac:spMkLst>
        </pc:spChg>
        <pc:graphicFrameChg chg="modGraphic">
          <ac:chgData name="Forceville, Ivan (Global Design - EMEA Workload Cloud)" userId="838feac2-caa4-48bd-8952-430b5e710fb6" providerId="ADAL" clId="{558A1471-0D84-4065-9761-CB42FF4F211C}" dt="2020-05-25T12:02:45.843" v="5463" actId="20577"/>
          <ac:graphicFrameMkLst>
            <pc:docMk/>
            <pc:sldMk cId="3951470450" sldId="663"/>
            <ac:graphicFrameMk id="6" creationId="{00000000-0000-0000-0000-000000000000}"/>
          </ac:graphicFrameMkLst>
        </pc:graphicFrameChg>
        <pc:picChg chg="add del mod">
          <ac:chgData name="Forceville, Ivan (Global Design - EMEA Workload Cloud)" userId="838feac2-caa4-48bd-8952-430b5e710fb6" providerId="ADAL" clId="{558A1471-0D84-4065-9761-CB42FF4F211C}" dt="2020-05-04T13:24:40.990" v="2342" actId="478"/>
          <ac:picMkLst>
            <pc:docMk/>
            <pc:sldMk cId="3951470450" sldId="663"/>
            <ac:picMk id="3" creationId="{1DDD55CB-4676-440F-A936-BAFBDE83A556}"/>
          </ac:picMkLst>
        </pc:picChg>
        <pc:picChg chg="add mod">
          <ac:chgData name="Forceville, Ivan (Global Design - EMEA Workload Cloud)" userId="838feac2-caa4-48bd-8952-430b5e710fb6" providerId="ADAL" clId="{558A1471-0D84-4065-9761-CB42FF4F211C}" dt="2020-05-04T13:24:50.200" v="2346" actId="1076"/>
          <ac:picMkLst>
            <pc:docMk/>
            <pc:sldMk cId="3951470450" sldId="663"/>
            <ac:picMk id="4" creationId="{04EEFEE9-CE22-4C4F-AAD3-BBC1C277011A}"/>
          </ac:picMkLst>
        </pc:picChg>
        <pc:picChg chg="del">
          <ac:chgData name="Forceville, Ivan (Global Design - EMEA Workload Cloud)" userId="838feac2-caa4-48bd-8952-430b5e710fb6" providerId="ADAL" clId="{558A1471-0D84-4065-9761-CB42FF4F211C}" dt="2020-04-30T07:17:39.499" v="819" actId="478"/>
          <ac:picMkLst>
            <pc:docMk/>
            <pc:sldMk cId="3951470450" sldId="663"/>
            <ac:picMk id="4" creationId="{59779CC9-2446-4E85-90B2-3582E9BF8563}"/>
          </ac:picMkLst>
        </pc:picChg>
      </pc:sldChg>
      <pc:sldChg chg="addSp delSp modSp modNotesTx">
        <pc:chgData name="Forceville, Ivan (Global Design - EMEA Workload Cloud)" userId="838feac2-caa4-48bd-8952-430b5e710fb6" providerId="ADAL" clId="{558A1471-0D84-4065-9761-CB42FF4F211C}" dt="2020-05-25T12:03:11.068" v="5471"/>
        <pc:sldMkLst>
          <pc:docMk/>
          <pc:sldMk cId="1542199295" sldId="664"/>
        </pc:sldMkLst>
        <pc:spChg chg="mod">
          <ac:chgData name="Forceville, Ivan (Global Design - EMEA Workload Cloud)" userId="838feac2-caa4-48bd-8952-430b5e710fb6" providerId="ADAL" clId="{558A1471-0D84-4065-9761-CB42FF4F211C}" dt="2020-04-20T14:33:08.232" v="48" actId="20577"/>
          <ac:spMkLst>
            <pc:docMk/>
            <pc:sldMk cId="1542199295" sldId="664"/>
            <ac:spMk id="2" creationId="{00000000-0000-0000-0000-000000000000}"/>
          </ac:spMkLst>
        </pc:spChg>
        <pc:spChg chg="mod">
          <ac:chgData name="Forceville, Ivan (Global Design - EMEA Workload Cloud)" userId="838feac2-caa4-48bd-8952-430b5e710fb6" providerId="ADAL" clId="{558A1471-0D84-4065-9761-CB42FF4F211C}" dt="2020-04-20T14:31:30.177" v="7" actId="2711"/>
          <ac:spMkLst>
            <pc:docMk/>
            <pc:sldMk cId="1542199295" sldId="664"/>
            <ac:spMk id="5" creationId="{00000000-0000-0000-0000-000000000000}"/>
          </ac:spMkLst>
        </pc:spChg>
        <pc:graphicFrameChg chg="mod modGraphic">
          <ac:chgData name="Forceville, Ivan (Global Design - EMEA Workload Cloud)" userId="838feac2-caa4-48bd-8952-430b5e710fb6" providerId="ADAL" clId="{558A1471-0D84-4065-9761-CB42FF4F211C}" dt="2020-05-25T12:03:11.068" v="5471"/>
          <ac:graphicFrameMkLst>
            <pc:docMk/>
            <pc:sldMk cId="1542199295" sldId="664"/>
            <ac:graphicFrameMk id="6" creationId="{00000000-0000-0000-0000-000000000000}"/>
          </ac:graphicFrameMkLst>
        </pc:graphicFrameChg>
        <pc:picChg chg="add mod">
          <ac:chgData name="Forceville, Ivan (Global Design - EMEA Workload Cloud)" userId="838feac2-caa4-48bd-8952-430b5e710fb6" providerId="ADAL" clId="{558A1471-0D84-4065-9761-CB42FF4F211C}" dt="2020-05-04T13:26:12.984" v="2351" actId="1076"/>
          <ac:picMkLst>
            <pc:docMk/>
            <pc:sldMk cId="1542199295" sldId="664"/>
            <ac:picMk id="3" creationId="{B6031DC6-EEFD-4D3A-B753-A09616B72FA5}"/>
          </ac:picMkLst>
        </pc:picChg>
        <pc:picChg chg="del">
          <ac:chgData name="Forceville, Ivan (Global Design - EMEA Workload Cloud)" userId="838feac2-caa4-48bd-8952-430b5e710fb6" providerId="ADAL" clId="{558A1471-0D84-4065-9761-CB42FF4F211C}" dt="2020-04-30T07:18:18.917" v="824" actId="478"/>
          <ac:picMkLst>
            <pc:docMk/>
            <pc:sldMk cId="1542199295" sldId="664"/>
            <ac:picMk id="3" creationId="{FD52444B-9C04-4711-BDCA-276A161139C7}"/>
          </ac:picMkLst>
        </pc:picChg>
        <pc:picChg chg="add del mod">
          <ac:chgData name="Forceville, Ivan (Global Design - EMEA Workload Cloud)" userId="838feac2-caa4-48bd-8952-430b5e710fb6" providerId="ADAL" clId="{558A1471-0D84-4065-9761-CB42FF4F211C}" dt="2020-05-04T13:26:03.569" v="2347" actId="478"/>
          <ac:picMkLst>
            <pc:docMk/>
            <pc:sldMk cId="1542199295" sldId="664"/>
            <ac:picMk id="4" creationId="{5EA6BB1E-ADC2-442A-83E2-00B7CB7B0C92}"/>
          </ac:picMkLst>
        </pc:picChg>
      </pc:sldChg>
      <pc:sldChg chg="addSp delSp modSp add ord modNotesTx">
        <pc:chgData name="Forceville, Ivan (Global Design - EMEA Workload Cloud)" userId="838feac2-caa4-48bd-8952-430b5e710fb6" providerId="ADAL" clId="{558A1471-0D84-4065-9761-CB42FF4F211C}" dt="2020-05-25T11:45:25.285" v="4584" actId="20577"/>
        <pc:sldMkLst>
          <pc:docMk/>
          <pc:sldMk cId="3059249373" sldId="665"/>
        </pc:sldMkLst>
        <pc:spChg chg="mod">
          <ac:chgData name="Forceville, Ivan (Global Design - EMEA Workload Cloud)" userId="838feac2-caa4-48bd-8952-430b5e710fb6" providerId="ADAL" clId="{558A1471-0D84-4065-9761-CB42FF4F211C}" dt="2020-05-25T08:49:28.766" v="3919" actId="20577"/>
          <ac:spMkLst>
            <pc:docMk/>
            <pc:sldMk cId="3059249373" sldId="665"/>
            <ac:spMk id="2" creationId="{00000000-0000-0000-0000-000000000000}"/>
          </ac:spMkLst>
        </pc:spChg>
        <pc:spChg chg="add mod">
          <ac:chgData name="Forceville, Ivan (Global Design - EMEA Workload Cloud)" userId="838feac2-caa4-48bd-8952-430b5e710fb6" providerId="ADAL" clId="{558A1471-0D84-4065-9761-CB42FF4F211C}" dt="2020-05-25T08:48:53.732" v="3903" actId="20577"/>
          <ac:spMkLst>
            <pc:docMk/>
            <pc:sldMk cId="3059249373" sldId="665"/>
            <ac:spMk id="5" creationId="{BCA438B8-9CCB-45F6-8C27-D8E6ADA2454C}"/>
          </ac:spMkLst>
        </pc:spChg>
        <pc:graphicFrameChg chg="del">
          <ac:chgData name="Forceville, Ivan (Global Design - EMEA Workload Cloud)" userId="838feac2-caa4-48bd-8952-430b5e710fb6" providerId="ADAL" clId="{558A1471-0D84-4065-9761-CB42FF4F211C}" dt="2020-04-20T14:35:40.280" v="62" actId="478"/>
          <ac:graphicFrameMkLst>
            <pc:docMk/>
            <pc:sldMk cId="3059249373" sldId="665"/>
            <ac:graphicFrameMk id="7" creationId="{00000000-0000-0000-0000-000000000000}"/>
          </ac:graphicFrameMkLst>
        </pc:graphicFrameChg>
        <pc:picChg chg="del">
          <ac:chgData name="Forceville, Ivan (Global Design - EMEA Workload Cloud)" userId="838feac2-caa4-48bd-8952-430b5e710fb6" providerId="ADAL" clId="{558A1471-0D84-4065-9761-CB42FF4F211C}" dt="2020-04-20T14:35:43.016" v="63" actId="478"/>
          <ac:picMkLst>
            <pc:docMk/>
            <pc:sldMk cId="3059249373" sldId="665"/>
            <ac:picMk id="3" creationId="{8A2BE032-AED4-42A0-A15C-1455CFD1640E}"/>
          </ac:picMkLst>
        </pc:picChg>
        <pc:picChg chg="add mod">
          <ac:chgData name="Forceville, Ivan (Global Design - EMEA Workload Cloud)" userId="838feac2-caa4-48bd-8952-430b5e710fb6" providerId="ADAL" clId="{558A1471-0D84-4065-9761-CB42FF4F211C}" dt="2020-05-25T08:46:59.958" v="3689" actId="14100"/>
          <ac:picMkLst>
            <pc:docMk/>
            <pc:sldMk cId="3059249373" sldId="665"/>
            <ac:picMk id="3" creationId="{DB4C2C91-0DEA-4F43-9989-3D18F0CC4554}"/>
          </ac:picMkLst>
        </pc:picChg>
        <pc:picChg chg="add del mod">
          <ac:chgData name="Forceville, Ivan (Global Design - EMEA Workload Cloud)" userId="838feac2-caa4-48bd-8952-430b5e710fb6" providerId="ADAL" clId="{558A1471-0D84-4065-9761-CB42FF4F211C}" dt="2020-05-25T08:46:53.317" v="3686" actId="478"/>
          <ac:picMkLst>
            <pc:docMk/>
            <pc:sldMk cId="3059249373" sldId="665"/>
            <ac:picMk id="4" creationId="{A03D7FE3-6BED-4C9B-92DD-ACD318870D6E}"/>
          </ac:picMkLst>
        </pc:picChg>
      </pc:sldChg>
      <pc:sldChg chg="add del">
        <pc:chgData name="Forceville, Ivan (Global Design - EMEA Workload Cloud)" userId="838feac2-caa4-48bd-8952-430b5e710fb6" providerId="ADAL" clId="{558A1471-0D84-4065-9761-CB42FF4F211C}" dt="2020-04-20T14:45:20.592" v="124" actId="2696"/>
        <pc:sldMkLst>
          <pc:docMk/>
          <pc:sldMk cId="424529267" sldId="666"/>
        </pc:sldMkLst>
      </pc:sldChg>
      <pc:sldChg chg="addSp delSp modSp add del ord">
        <pc:chgData name="Forceville, Ivan (Global Design - EMEA Workload Cloud)" userId="838feac2-caa4-48bd-8952-430b5e710fb6" providerId="ADAL" clId="{558A1471-0D84-4065-9761-CB42FF4F211C}" dt="2020-05-25T08:46:50.862" v="3685" actId="2696"/>
        <pc:sldMkLst>
          <pc:docMk/>
          <pc:sldMk cId="2750030842" sldId="666"/>
        </pc:sldMkLst>
        <pc:spChg chg="mod">
          <ac:chgData name="Forceville, Ivan (Global Design - EMEA Workload Cloud)" userId="838feac2-caa4-48bd-8952-430b5e710fb6" providerId="ADAL" clId="{558A1471-0D84-4065-9761-CB42FF4F211C}" dt="2020-04-20T14:46:25.825" v="149" actId="20577"/>
          <ac:spMkLst>
            <pc:docMk/>
            <pc:sldMk cId="2750030842" sldId="666"/>
            <ac:spMk id="2" creationId="{00000000-0000-0000-0000-000000000000}"/>
          </ac:spMkLst>
        </pc:spChg>
        <pc:spChg chg="mod">
          <ac:chgData name="Forceville, Ivan (Global Design - EMEA Workload Cloud)" userId="838feac2-caa4-48bd-8952-430b5e710fb6" providerId="ADAL" clId="{558A1471-0D84-4065-9761-CB42FF4F211C}" dt="2020-04-20T14:48:33.452" v="178" actId="2711"/>
          <ac:spMkLst>
            <pc:docMk/>
            <pc:sldMk cId="2750030842" sldId="666"/>
            <ac:spMk id="5" creationId="{BCA438B8-9CCB-45F6-8C27-D8E6ADA2454C}"/>
          </ac:spMkLst>
        </pc:spChg>
        <pc:picChg chg="add del mod">
          <ac:chgData name="Forceville, Ivan (Global Design - EMEA Workload Cloud)" userId="838feac2-caa4-48bd-8952-430b5e710fb6" providerId="ADAL" clId="{558A1471-0D84-4065-9761-CB42FF4F211C}" dt="2020-04-20T14:47:56.747" v="160" actId="478"/>
          <ac:picMkLst>
            <pc:docMk/>
            <pc:sldMk cId="2750030842" sldId="666"/>
            <ac:picMk id="3" creationId="{DC9CE7D0-005A-4FFF-B74D-FB425CEB93D4}"/>
          </ac:picMkLst>
        </pc:picChg>
        <pc:picChg chg="del">
          <ac:chgData name="Forceville, Ivan (Global Design - EMEA Workload Cloud)" userId="838feac2-caa4-48bd-8952-430b5e710fb6" providerId="ADAL" clId="{558A1471-0D84-4065-9761-CB42FF4F211C}" dt="2020-04-20T14:46:20.230" v="138" actId="478"/>
          <ac:picMkLst>
            <pc:docMk/>
            <pc:sldMk cId="2750030842" sldId="666"/>
            <ac:picMk id="4" creationId="{A03D7FE3-6BED-4C9B-92DD-ACD318870D6E}"/>
          </ac:picMkLst>
        </pc:picChg>
        <pc:picChg chg="add del mod">
          <ac:chgData name="Forceville, Ivan (Global Design - EMEA Workload Cloud)" userId="838feac2-caa4-48bd-8952-430b5e710fb6" providerId="ADAL" clId="{558A1471-0D84-4065-9761-CB42FF4F211C}" dt="2020-05-25T08:46:48.594" v="3684" actId="478"/>
          <ac:picMkLst>
            <pc:docMk/>
            <pc:sldMk cId="2750030842" sldId="666"/>
            <ac:picMk id="6" creationId="{56A147E3-3934-43E8-BC29-E4F7C2307A74}"/>
          </ac:picMkLst>
        </pc:picChg>
      </pc:sldChg>
      <pc:sldChg chg="addSp delSp modSp add">
        <pc:chgData name="Forceville, Ivan (Global Design - EMEA Workload Cloud)" userId="838feac2-caa4-48bd-8952-430b5e710fb6" providerId="ADAL" clId="{558A1471-0D84-4065-9761-CB42FF4F211C}" dt="2020-05-04T09:44:42.493" v="1057"/>
        <pc:sldMkLst>
          <pc:docMk/>
          <pc:sldMk cId="336169026" sldId="667"/>
        </pc:sldMkLst>
        <pc:spChg chg="mod">
          <ac:chgData name="Forceville, Ivan (Global Design - EMEA Workload Cloud)" userId="838feac2-caa4-48bd-8952-430b5e710fb6" providerId="ADAL" clId="{558A1471-0D84-4065-9761-CB42FF4F211C}" dt="2020-05-04T09:36:53.045" v="854" actId="20577"/>
          <ac:spMkLst>
            <pc:docMk/>
            <pc:sldMk cId="336169026" sldId="667"/>
            <ac:spMk id="2" creationId="{00000000-0000-0000-0000-000000000000}"/>
          </ac:spMkLst>
        </pc:spChg>
        <pc:spChg chg="add del">
          <ac:chgData name="Forceville, Ivan (Global Design - EMEA Workload Cloud)" userId="838feac2-caa4-48bd-8952-430b5e710fb6" providerId="ADAL" clId="{558A1471-0D84-4065-9761-CB42FF4F211C}" dt="2020-05-04T09:44:42.493" v="1057"/>
          <ac:spMkLst>
            <pc:docMk/>
            <pc:sldMk cId="336169026" sldId="667"/>
            <ac:spMk id="4" creationId="{8AB56A60-E062-4C3F-AE01-A849214C8976}"/>
          </ac:spMkLst>
        </pc:spChg>
        <pc:spChg chg="mod">
          <ac:chgData name="Forceville, Ivan (Global Design - EMEA Workload Cloud)" userId="838feac2-caa4-48bd-8952-430b5e710fb6" providerId="ADAL" clId="{558A1471-0D84-4065-9761-CB42FF4F211C}" dt="2020-05-04T09:42:51.200" v="993" actId="1076"/>
          <ac:spMkLst>
            <pc:docMk/>
            <pc:sldMk cId="336169026" sldId="667"/>
            <ac:spMk id="6" creationId="{00000000-0000-0000-0000-000000000000}"/>
          </ac:spMkLst>
        </pc:spChg>
        <pc:graphicFrameChg chg="mod modGraphic">
          <ac:chgData name="Forceville, Ivan (Global Design - EMEA Workload Cloud)" userId="838feac2-caa4-48bd-8952-430b5e710fb6" providerId="ADAL" clId="{558A1471-0D84-4065-9761-CB42FF4F211C}" dt="2020-05-04T09:43:28.262" v="1055" actId="20577"/>
          <ac:graphicFrameMkLst>
            <pc:docMk/>
            <pc:sldMk cId="336169026" sldId="667"/>
            <ac:graphicFrameMk id="5" creationId="{00000000-0000-0000-0000-000000000000}"/>
          </ac:graphicFrameMkLst>
        </pc:graphicFrameChg>
        <pc:picChg chg="add mod">
          <ac:chgData name="Forceville, Ivan (Global Design - EMEA Workload Cloud)" userId="838feac2-caa4-48bd-8952-430b5e710fb6" providerId="ADAL" clId="{558A1471-0D84-4065-9761-CB42FF4F211C}" dt="2020-05-04T09:40:45.984" v="868" actId="1076"/>
          <ac:picMkLst>
            <pc:docMk/>
            <pc:sldMk cId="336169026" sldId="667"/>
            <ac:picMk id="3" creationId="{AE8F890C-EEC8-411F-92B5-14BEA81E6872}"/>
          </ac:picMkLst>
        </pc:picChg>
        <pc:picChg chg="del">
          <ac:chgData name="Forceville, Ivan (Global Design - EMEA Workload Cloud)" userId="838feac2-caa4-48bd-8952-430b5e710fb6" providerId="ADAL" clId="{558A1471-0D84-4065-9761-CB42FF4F211C}" dt="2020-05-04T09:40:32.032" v="861" actId="478"/>
          <ac:picMkLst>
            <pc:docMk/>
            <pc:sldMk cId="336169026" sldId="667"/>
            <ac:picMk id="7" creationId="{81AFF13B-684D-4F4A-919A-E96C51AF24CA}"/>
          </ac:picMkLst>
        </pc:picChg>
      </pc:sldChg>
      <pc:sldChg chg="add del">
        <pc:chgData name="Forceville, Ivan (Global Design - EMEA Workload Cloud)" userId="838feac2-caa4-48bd-8952-430b5e710fb6" providerId="ADAL" clId="{558A1471-0D84-4065-9761-CB42FF4F211C}" dt="2020-04-20T14:42:34.001" v="115"/>
        <pc:sldMkLst>
          <pc:docMk/>
          <pc:sldMk cId="2286499861" sldId="667"/>
        </pc:sldMkLst>
      </pc:sldChg>
      <pc:sldChg chg="addSp delSp modSp add ord">
        <pc:chgData name="Forceville, Ivan (Global Design - EMEA Workload Cloud)" userId="838feac2-caa4-48bd-8952-430b5e710fb6" providerId="ADAL" clId="{558A1471-0D84-4065-9761-CB42FF4F211C}" dt="2020-05-04T13:41:48.753" v="2596"/>
        <pc:sldMkLst>
          <pc:docMk/>
          <pc:sldMk cId="2911920654" sldId="668"/>
        </pc:sldMkLst>
        <pc:spChg chg="mod">
          <ac:chgData name="Forceville, Ivan (Global Design - EMEA Workload Cloud)" userId="838feac2-caa4-48bd-8952-430b5e710fb6" providerId="ADAL" clId="{558A1471-0D84-4065-9761-CB42FF4F211C}" dt="2020-05-04T09:44:50.396" v="1062" actId="20577"/>
          <ac:spMkLst>
            <pc:docMk/>
            <pc:sldMk cId="2911920654" sldId="668"/>
            <ac:spMk id="2" creationId="{00000000-0000-0000-0000-000000000000}"/>
          </ac:spMkLst>
        </pc:spChg>
        <pc:graphicFrameChg chg="mod modGraphic">
          <ac:chgData name="Forceville, Ivan (Global Design - EMEA Workload Cloud)" userId="838feac2-caa4-48bd-8952-430b5e710fb6" providerId="ADAL" clId="{558A1471-0D84-4065-9761-CB42FF4F211C}" dt="2020-05-04T09:52:30.699" v="1142" actId="20577"/>
          <ac:graphicFrameMkLst>
            <pc:docMk/>
            <pc:sldMk cId="2911920654" sldId="668"/>
            <ac:graphicFrameMk id="5" creationId="{00000000-0000-0000-0000-000000000000}"/>
          </ac:graphicFrameMkLst>
        </pc:graphicFrameChg>
        <pc:picChg chg="del">
          <ac:chgData name="Forceville, Ivan (Global Design - EMEA Workload Cloud)" userId="838feac2-caa4-48bd-8952-430b5e710fb6" providerId="ADAL" clId="{558A1471-0D84-4065-9761-CB42FF4F211C}" dt="2020-05-04T09:44:53.561" v="1063" actId="478"/>
          <ac:picMkLst>
            <pc:docMk/>
            <pc:sldMk cId="2911920654" sldId="668"/>
            <ac:picMk id="3" creationId="{AE8F890C-EEC8-411F-92B5-14BEA81E6872}"/>
          </ac:picMkLst>
        </pc:picChg>
        <pc:picChg chg="add mod">
          <ac:chgData name="Forceville, Ivan (Global Design - EMEA Workload Cloud)" userId="838feac2-caa4-48bd-8952-430b5e710fb6" providerId="ADAL" clId="{558A1471-0D84-4065-9761-CB42FF4F211C}" dt="2020-05-04T09:50:56.354" v="1067" actId="1076"/>
          <ac:picMkLst>
            <pc:docMk/>
            <pc:sldMk cId="2911920654" sldId="668"/>
            <ac:picMk id="4" creationId="{D71E4857-94FF-4146-928B-9EB88EF6A615}"/>
          </ac:picMkLst>
        </pc:picChg>
      </pc:sldChg>
      <pc:sldChg chg="addSp delSp modSp add modNotesTx">
        <pc:chgData name="Forceville, Ivan (Global Design - EMEA Workload Cloud)" userId="838feac2-caa4-48bd-8952-430b5e710fb6" providerId="ADAL" clId="{558A1471-0D84-4065-9761-CB42FF4F211C}" dt="2020-05-25T11:45:07.848" v="4579" actId="6549"/>
        <pc:sldMkLst>
          <pc:docMk/>
          <pc:sldMk cId="3221738413" sldId="669"/>
        </pc:sldMkLst>
        <pc:spChg chg="mod">
          <ac:chgData name="Forceville, Ivan (Global Design - EMEA Workload Cloud)" userId="838feac2-caa4-48bd-8952-430b5e710fb6" providerId="ADAL" clId="{558A1471-0D84-4065-9761-CB42FF4F211C}" dt="2020-05-04T10:04:19.365" v="1144"/>
          <ac:spMkLst>
            <pc:docMk/>
            <pc:sldMk cId="3221738413" sldId="669"/>
            <ac:spMk id="2" creationId="{00000000-0000-0000-0000-000000000000}"/>
          </ac:spMkLst>
        </pc:spChg>
        <pc:graphicFrameChg chg="mod modGraphic">
          <ac:chgData name="Forceville, Ivan (Global Design - EMEA Workload Cloud)" userId="838feac2-caa4-48bd-8952-430b5e710fb6" providerId="ADAL" clId="{558A1471-0D84-4065-9761-CB42FF4F211C}" dt="2020-05-04T10:22:14.360" v="1785" actId="20577"/>
          <ac:graphicFrameMkLst>
            <pc:docMk/>
            <pc:sldMk cId="3221738413" sldId="669"/>
            <ac:graphicFrameMk id="6" creationId="{00000000-0000-0000-0000-000000000000}"/>
          </ac:graphicFrameMkLst>
        </pc:graphicFrameChg>
        <pc:picChg chg="add del mod">
          <ac:chgData name="Forceville, Ivan (Global Design - EMEA Workload Cloud)" userId="838feac2-caa4-48bd-8952-430b5e710fb6" providerId="ADAL" clId="{558A1471-0D84-4065-9761-CB42FF4F211C}" dt="2020-05-04T10:22:00.531" v="1745" actId="478"/>
          <ac:picMkLst>
            <pc:docMk/>
            <pc:sldMk cId="3221738413" sldId="669"/>
            <ac:picMk id="3" creationId="{790557F8-5B85-4E87-8497-FF6DBEA770D2}"/>
          </ac:picMkLst>
        </pc:picChg>
        <pc:picChg chg="del">
          <ac:chgData name="Forceville, Ivan (Global Design - EMEA Workload Cloud)" userId="838feac2-caa4-48bd-8952-430b5e710fb6" providerId="ADAL" clId="{558A1471-0D84-4065-9761-CB42FF4F211C}" dt="2020-05-04T10:04:22.816" v="1145" actId="478"/>
          <ac:picMkLst>
            <pc:docMk/>
            <pc:sldMk cId="3221738413" sldId="669"/>
            <ac:picMk id="4" creationId="{5EA6BB1E-ADC2-442A-83E2-00B7CB7B0C92}"/>
          </ac:picMkLst>
        </pc:picChg>
        <pc:picChg chg="add del mod">
          <ac:chgData name="Forceville, Ivan (Global Design - EMEA Workload Cloud)" userId="838feac2-caa4-48bd-8952-430b5e710fb6" providerId="ADAL" clId="{558A1471-0D84-4065-9761-CB42FF4F211C}" dt="2020-05-04T13:40:13.039" v="2586" actId="478"/>
          <ac:picMkLst>
            <pc:docMk/>
            <pc:sldMk cId="3221738413" sldId="669"/>
            <ac:picMk id="7" creationId="{7E95C2EE-A4FE-4A51-96CC-9602203D5778}"/>
          </ac:picMkLst>
        </pc:picChg>
        <pc:picChg chg="add mod">
          <ac:chgData name="Forceville, Ivan (Global Design - EMEA Workload Cloud)" userId="838feac2-caa4-48bd-8952-430b5e710fb6" providerId="ADAL" clId="{558A1471-0D84-4065-9761-CB42FF4F211C}" dt="2020-05-04T13:40:20.344" v="2590" actId="1076"/>
          <ac:picMkLst>
            <pc:docMk/>
            <pc:sldMk cId="3221738413" sldId="669"/>
            <ac:picMk id="8" creationId="{45C033E1-9514-472A-82C8-F26D20A7D2A6}"/>
          </ac:picMkLst>
        </pc:picChg>
      </pc:sldChg>
      <pc:sldChg chg="addSp delSp modSp add modNotesTx">
        <pc:chgData name="Forceville, Ivan (Global Design - EMEA Workload Cloud)" userId="838feac2-caa4-48bd-8952-430b5e710fb6" providerId="ADAL" clId="{558A1471-0D84-4065-9761-CB42FF4F211C}" dt="2020-05-25T11:45:11.351" v="4580" actId="6549"/>
        <pc:sldMkLst>
          <pc:docMk/>
          <pc:sldMk cId="2563563070" sldId="670"/>
        </pc:sldMkLst>
        <pc:spChg chg="mod">
          <ac:chgData name="Forceville, Ivan (Global Design - EMEA Workload Cloud)" userId="838feac2-caa4-48bd-8952-430b5e710fb6" providerId="ADAL" clId="{558A1471-0D84-4065-9761-CB42FF4F211C}" dt="2020-05-04T10:16:28.792" v="1400" actId="20577"/>
          <ac:spMkLst>
            <pc:docMk/>
            <pc:sldMk cId="2563563070" sldId="670"/>
            <ac:spMk id="2" creationId="{00000000-0000-0000-0000-000000000000}"/>
          </ac:spMkLst>
        </pc:spChg>
        <pc:spChg chg="add">
          <ac:chgData name="Forceville, Ivan (Global Design - EMEA Workload Cloud)" userId="838feac2-caa4-48bd-8952-430b5e710fb6" providerId="ADAL" clId="{558A1471-0D84-4065-9761-CB42FF4F211C}" dt="2020-05-04T13:22:42.904" v="2341"/>
          <ac:spMkLst>
            <pc:docMk/>
            <pc:sldMk cId="2563563070" sldId="670"/>
            <ac:spMk id="7" creationId="{1C7007F7-8BB7-488F-9BF9-41576CD3CAF9}"/>
          </ac:spMkLst>
        </pc:spChg>
        <pc:graphicFrameChg chg="modGraphic">
          <ac:chgData name="Forceville, Ivan (Global Design - EMEA Workload Cloud)" userId="838feac2-caa4-48bd-8952-430b5e710fb6" providerId="ADAL" clId="{558A1471-0D84-4065-9761-CB42FF4F211C}" dt="2020-05-04T10:18:10.023" v="1597" actId="20577"/>
          <ac:graphicFrameMkLst>
            <pc:docMk/>
            <pc:sldMk cId="2563563070" sldId="670"/>
            <ac:graphicFrameMk id="6" creationId="{00000000-0000-0000-0000-000000000000}"/>
          </ac:graphicFrameMkLst>
        </pc:graphicFrameChg>
        <pc:picChg chg="del">
          <ac:chgData name="Forceville, Ivan (Global Design - EMEA Workload Cloud)" userId="838feac2-caa4-48bd-8952-430b5e710fb6" providerId="ADAL" clId="{558A1471-0D84-4065-9761-CB42FF4F211C}" dt="2020-05-04T10:16:33.723" v="1401" actId="478"/>
          <ac:picMkLst>
            <pc:docMk/>
            <pc:sldMk cId="2563563070" sldId="670"/>
            <ac:picMk id="3" creationId="{790557F8-5B85-4E87-8497-FF6DBEA770D2}"/>
          </ac:picMkLst>
        </pc:picChg>
        <pc:picChg chg="add del mod">
          <ac:chgData name="Forceville, Ivan (Global Design - EMEA Workload Cloud)" userId="838feac2-caa4-48bd-8952-430b5e710fb6" providerId="ADAL" clId="{558A1471-0D84-4065-9761-CB42FF4F211C}" dt="2020-05-04T13:41:44.337" v="2595" actId="478"/>
          <ac:picMkLst>
            <pc:docMk/>
            <pc:sldMk cId="2563563070" sldId="670"/>
            <ac:picMk id="4" creationId="{5925DE79-29E9-4EF0-8924-12A21C606E6E}"/>
          </ac:picMkLst>
        </pc:picChg>
        <pc:picChg chg="add">
          <ac:chgData name="Forceville, Ivan (Global Design - EMEA Workload Cloud)" userId="838feac2-caa4-48bd-8952-430b5e710fb6" providerId="ADAL" clId="{558A1471-0D84-4065-9761-CB42FF4F211C}" dt="2020-05-04T13:42:03.140" v="2597"/>
          <ac:picMkLst>
            <pc:docMk/>
            <pc:sldMk cId="2563563070" sldId="670"/>
            <ac:picMk id="8" creationId="{1FADAC60-DE3F-415A-B921-A6D9237BFC4D}"/>
          </ac:picMkLst>
        </pc:picChg>
      </pc:sldChg>
      <pc:sldChg chg="modSp add del">
        <pc:chgData name="Forceville, Ivan (Global Design - EMEA Workload Cloud)" userId="838feac2-caa4-48bd-8952-430b5e710fb6" providerId="ADAL" clId="{558A1471-0D84-4065-9761-CB42FF4F211C}" dt="2020-05-04T10:09:58.570" v="1393" actId="2696"/>
        <pc:sldMkLst>
          <pc:docMk/>
          <pc:sldMk cId="3349585057" sldId="670"/>
        </pc:sldMkLst>
        <pc:graphicFrameChg chg="modGraphic">
          <ac:chgData name="Forceville, Ivan (Global Design - EMEA Workload Cloud)" userId="838feac2-caa4-48bd-8952-430b5e710fb6" providerId="ADAL" clId="{558A1471-0D84-4065-9761-CB42FF4F211C}" dt="2020-05-04T10:09:54.085" v="1392" actId="14734"/>
          <ac:graphicFrameMkLst>
            <pc:docMk/>
            <pc:sldMk cId="3349585057" sldId="670"/>
            <ac:graphicFrameMk id="7" creationId="{00000000-0000-0000-0000-000000000000}"/>
          </ac:graphicFrameMkLst>
        </pc:graphicFrameChg>
      </pc:sldChg>
      <pc:sldChg chg="addSp delSp modSp add modNotesTx">
        <pc:chgData name="Forceville, Ivan (Global Design - EMEA Workload Cloud)" userId="838feac2-caa4-48bd-8952-430b5e710fb6" providerId="ADAL" clId="{558A1471-0D84-4065-9761-CB42FF4F211C}" dt="2020-05-25T11:45:14.367" v="4581" actId="6549"/>
        <pc:sldMkLst>
          <pc:docMk/>
          <pc:sldMk cId="3928948871" sldId="671"/>
        </pc:sldMkLst>
        <pc:spChg chg="mod">
          <ac:chgData name="Forceville, Ivan (Global Design - EMEA Workload Cloud)" userId="838feac2-caa4-48bd-8952-430b5e710fb6" providerId="ADAL" clId="{558A1471-0D84-4065-9761-CB42FF4F211C}" dt="2020-05-04T10:22:51.306" v="1790" actId="20577"/>
          <ac:spMkLst>
            <pc:docMk/>
            <pc:sldMk cId="3928948871" sldId="671"/>
            <ac:spMk id="2" creationId="{00000000-0000-0000-0000-000000000000}"/>
          </ac:spMkLst>
        </pc:spChg>
        <pc:spChg chg="add mod">
          <ac:chgData name="Forceville, Ivan (Global Design - EMEA Workload Cloud)" userId="838feac2-caa4-48bd-8952-430b5e710fb6" providerId="ADAL" clId="{558A1471-0D84-4065-9761-CB42FF4F211C}" dt="2020-05-04T10:25:16.468" v="2335" actId="20577"/>
          <ac:spMkLst>
            <pc:docMk/>
            <pc:sldMk cId="3928948871" sldId="671"/>
            <ac:spMk id="7" creationId="{61CA4BEA-B1A0-4AF0-AC95-95A3938E56D1}"/>
          </ac:spMkLst>
        </pc:spChg>
        <pc:graphicFrameChg chg="modGraphic">
          <ac:chgData name="Forceville, Ivan (Global Design - EMEA Workload Cloud)" userId="838feac2-caa4-48bd-8952-430b5e710fb6" providerId="ADAL" clId="{558A1471-0D84-4065-9761-CB42FF4F211C}" dt="2020-05-04T10:25:36.754" v="2340" actId="20577"/>
          <ac:graphicFrameMkLst>
            <pc:docMk/>
            <pc:sldMk cId="3928948871" sldId="671"/>
            <ac:graphicFrameMk id="6" creationId="{00000000-0000-0000-0000-000000000000}"/>
          </ac:graphicFrameMkLst>
        </pc:graphicFrameChg>
        <pc:picChg chg="add del mod">
          <ac:chgData name="Forceville, Ivan (Global Design - EMEA Workload Cloud)" userId="838feac2-caa4-48bd-8952-430b5e710fb6" providerId="ADAL" clId="{558A1471-0D84-4065-9761-CB42FF4F211C}" dt="2020-05-04T13:40:02.498" v="2584"/>
          <ac:picMkLst>
            <pc:docMk/>
            <pc:sldMk cId="3928948871" sldId="671"/>
            <ac:picMk id="3" creationId="{A23B258A-1870-46F1-A033-58A35CB2DEAC}"/>
          </ac:picMkLst>
        </pc:picChg>
        <pc:picChg chg="add del">
          <ac:chgData name="Forceville, Ivan (Global Design - EMEA Workload Cloud)" userId="838feac2-caa4-48bd-8952-430b5e710fb6" providerId="ADAL" clId="{558A1471-0D84-4065-9761-CB42FF4F211C}" dt="2020-05-04T13:41:19.327" v="2591" actId="478"/>
          <ac:picMkLst>
            <pc:docMk/>
            <pc:sldMk cId="3928948871" sldId="671"/>
            <ac:picMk id="4" creationId="{5925DE79-29E9-4EF0-8924-12A21C606E6E}"/>
          </ac:picMkLst>
        </pc:picChg>
        <pc:picChg chg="add mod">
          <ac:chgData name="Forceville, Ivan (Global Design - EMEA Workload Cloud)" userId="838feac2-caa4-48bd-8952-430b5e710fb6" providerId="ADAL" clId="{558A1471-0D84-4065-9761-CB42FF4F211C}" dt="2020-05-04T13:41:24.184" v="2594" actId="14100"/>
          <ac:picMkLst>
            <pc:docMk/>
            <pc:sldMk cId="3928948871" sldId="671"/>
            <ac:picMk id="8" creationId="{1B3F3183-3E7D-480A-B5DA-9203ABC7972D}"/>
          </ac:picMkLst>
        </pc:picChg>
      </pc:sldChg>
      <pc:sldChg chg="add del">
        <pc:chgData name="Forceville, Ivan (Global Design - EMEA Workload Cloud)" userId="838feac2-caa4-48bd-8952-430b5e710fb6" providerId="ADAL" clId="{558A1471-0D84-4065-9761-CB42FF4F211C}" dt="2020-05-04T10:23:07.020" v="1792"/>
        <pc:sldMkLst>
          <pc:docMk/>
          <pc:sldMk cId="606137032" sldId="672"/>
        </pc:sldMkLst>
      </pc:sldChg>
      <pc:sldChg chg="addSp delSp modSp add ord">
        <pc:chgData name="Forceville, Ivan (Global Design - EMEA Workload Cloud)" userId="838feac2-caa4-48bd-8952-430b5e710fb6" providerId="ADAL" clId="{558A1471-0D84-4065-9761-CB42FF4F211C}" dt="2020-05-25T12:01:56.282" v="5447" actId="20577"/>
        <pc:sldMkLst>
          <pc:docMk/>
          <pc:sldMk cId="3570574046" sldId="672"/>
        </pc:sldMkLst>
        <pc:spChg chg="mod">
          <ac:chgData name="Forceville, Ivan (Global Design - EMEA Workload Cloud)" userId="838feac2-caa4-48bd-8952-430b5e710fb6" providerId="ADAL" clId="{558A1471-0D84-4065-9761-CB42FF4F211C}" dt="2020-05-04T13:30:42.517" v="2389" actId="20577"/>
          <ac:spMkLst>
            <pc:docMk/>
            <pc:sldMk cId="3570574046" sldId="672"/>
            <ac:spMk id="2" creationId="{00000000-0000-0000-0000-000000000000}"/>
          </ac:spMkLst>
        </pc:spChg>
        <pc:graphicFrameChg chg="modGraphic">
          <ac:chgData name="Forceville, Ivan (Global Design - EMEA Workload Cloud)" userId="838feac2-caa4-48bd-8952-430b5e710fb6" providerId="ADAL" clId="{558A1471-0D84-4065-9761-CB42FF4F211C}" dt="2020-05-25T12:01:56.282" v="5447" actId="20577"/>
          <ac:graphicFrameMkLst>
            <pc:docMk/>
            <pc:sldMk cId="3570574046" sldId="672"/>
            <ac:graphicFrameMk id="6" creationId="{00000000-0000-0000-0000-000000000000}"/>
          </ac:graphicFrameMkLst>
        </pc:graphicFrameChg>
        <pc:picChg chg="add mod">
          <ac:chgData name="Forceville, Ivan (Global Design - EMEA Workload Cloud)" userId="838feac2-caa4-48bd-8952-430b5e710fb6" providerId="ADAL" clId="{558A1471-0D84-4065-9761-CB42FF4F211C}" dt="2020-05-04T13:30:22.639" v="2373" actId="1076"/>
          <ac:picMkLst>
            <pc:docMk/>
            <pc:sldMk cId="3570574046" sldId="672"/>
            <ac:picMk id="3" creationId="{1D758185-190C-4BC3-A979-460AB0B24963}"/>
          </ac:picMkLst>
        </pc:picChg>
        <pc:picChg chg="del">
          <ac:chgData name="Forceville, Ivan (Global Design - EMEA Workload Cloud)" userId="838feac2-caa4-48bd-8952-430b5e710fb6" providerId="ADAL" clId="{558A1471-0D84-4065-9761-CB42FF4F211C}" dt="2020-05-04T13:29:35.750" v="2353" actId="478"/>
          <ac:picMkLst>
            <pc:docMk/>
            <pc:sldMk cId="3570574046" sldId="672"/>
            <ac:picMk id="4" creationId="{04EEFEE9-CE22-4C4F-AAD3-BBC1C277011A}"/>
          </ac:picMkLst>
        </pc:picChg>
      </pc:sldChg>
      <pc:sldChg chg="addSp delSp modSp add modNotesTx">
        <pc:chgData name="Forceville, Ivan (Global Design - EMEA Workload Cloud)" userId="838feac2-caa4-48bd-8952-430b5e710fb6" providerId="ADAL" clId="{558A1471-0D84-4065-9761-CB42FF4F211C}" dt="2020-05-25T12:02:26.030" v="5456" actId="20577"/>
        <pc:sldMkLst>
          <pc:docMk/>
          <pc:sldMk cId="3103229073" sldId="673"/>
        </pc:sldMkLst>
        <pc:spChg chg="mod">
          <ac:chgData name="Forceville, Ivan (Global Design - EMEA Workload Cloud)" userId="838feac2-caa4-48bd-8952-430b5e710fb6" providerId="ADAL" clId="{558A1471-0D84-4065-9761-CB42FF4F211C}" dt="2020-05-04T13:32:56.153" v="2530" actId="20577"/>
          <ac:spMkLst>
            <pc:docMk/>
            <pc:sldMk cId="3103229073" sldId="673"/>
            <ac:spMk id="2" creationId="{00000000-0000-0000-0000-000000000000}"/>
          </ac:spMkLst>
        </pc:spChg>
        <pc:graphicFrameChg chg="mod modGraphic">
          <ac:chgData name="Forceville, Ivan (Global Design - EMEA Workload Cloud)" userId="838feac2-caa4-48bd-8952-430b5e710fb6" providerId="ADAL" clId="{558A1471-0D84-4065-9761-CB42FF4F211C}" dt="2020-05-25T12:02:26.030" v="5456" actId="20577"/>
          <ac:graphicFrameMkLst>
            <pc:docMk/>
            <pc:sldMk cId="3103229073" sldId="673"/>
            <ac:graphicFrameMk id="6" creationId="{00000000-0000-0000-0000-000000000000}"/>
          </ac:graphicFrameMkLst>
        </pc:graphicFrameChg>
        <pc:picChg chg="del">
          <ac:chgData name="Forceville, Ivan (Global Design - EMEA Workload Cloud)" userId="838feac2-caa4-48bd-8952-430b5e710fb6" providerId="ADAL" clId="{558A1471-0D84-4065-9761-CB42FF4F211C}" dt="2020-05-04T13:33:22.545" v="2531" actId="478"/>
          <ac:picMkLst>
            <pc:docMk/>
            <pc:sldMk cId="3103229073" sldId="673"/>
            <ac:picMk id="3" creationId="{1D758185-190C-4BC3-A979-460AB0B24963}"/>
          </ac:picMkLst>
        </pc:picChg>
        <pc:picChg chg="add mod">
          <ac:chgData name="Forceville, Ivan (Global Design - EMEA Workload Cloud)" userId="838feac2-caa4-48bd-8952-430b5e710fb6" providerId="ADAL" clId="{558A1471-0D84-4065-9761-CB42FF4F211C}" dt="2020-05-04T13:35:02.224" v="2535" actId="14100"/>
          <ac:picMkLst>
            <pc:docMk/>
            <pc:sldMk cId="3103229073" sldId="673"/>
            <ac:picMk id="4" creationId="{882682B0-FC3E-48E0-8B5A-84FD37C98051}"/>
          </ac:picMkLst>
        </pc:picChg>
      </pc:sldChg>
      <pc:sldChg chg="modSp addCm delCm modNotesTx">
        <pc:chgData name="Forceville, Ivan (Global Design - EMEA Workload Cloud)" userId="838feac2-caa4-48bd-8952-430b5e710fb6" providerId="ADAL" clId="{558A1471-0D84-4065-9761-CB42FF4F211C}" dt="2020-05-25T11:44:55.513" v="4574" actId="6549"/>
        <pc:sldMkLst>
          <pc:docMk/>
          <pc:sldMk cId="2487855147" sldId="781"/>
        </pc:sldMkLst>
        <pc:spChg chg="mod">
          <ac:chgData name="Forceville, Ivan (Global Design - EMEA Workload Cloud)" userId="838feac2-caa4-48bd-8952-430b5e710fb6" providerId="ADAL" clId="{558A1471-0D84-4065-9761-CB42FF4F211C}" dt="2020-05-07T07:20:41.065" v="2631" actId="2711"/>
          <ac:spMkLst>
            <pc:docMk/>
            <pc:sldMk cId="2487855147" sldId="781"/>
            <ac:spMk id="2" creationId="{00000000-0000-0000-0000-000000000000}"/>
          </ac:spMkLst>
        </pc:spChg>
        <pc:graphicFrameChg chg="mod modGraphic">
          <ac:chgData name="Forceville, Ivan (Global Design - EMEA Workload Cloud)" userId="838feac2-caa4-48bd-8952-430b5e710fb6" providerId="ADAL" clId="{558A1471-0D84-4065-9761-CB42FF4F211C}" dt="2020-05-25T10:24:47.857" v="4259" actId="2165"/>
          <ac:graphicFrameMkLst>
            <pc:docMk/>
            <pc:sldMk cId="2487855147" sldId="781"/>
            <ac:graphicFrameMk id="7" creationId="{00000000-0000-0000-0000-000000000000}"/>
          </ac:graphicFrameMkLst>
        </pc:graphicFrameChg>
      </pc:sldChg>
      <pc:sldChg chg="addSp delSp modSp add modNotesTx">
        <pc:chgData name="Forceville, Ivan (Global Design - EMEA Workload Cloud)" userId="838feac2-caa4-48bd-8952-430b5e710fb6" providerId="ADAL" clId="{558A1471-0D84-4065-9761-CB42FF4F211C}" dt="2020-05-25T11:45:23.135" v="4583" actId="20577"/>
        <pc:sldMkLst>
          <pc:docMk/>
          <pc:sldMk cId="1063689115" sldId="782"/>
        </pc:sldMkLst>
        <pc:spChg chg="mod">
          <ac:chgData name="Forceville, Ivan (Global Design - EMEA Workload Cloud)" userId="838feac2-caa4-48bd-8952-430b5e710fb6" providerId="ADAL" clId="{558A1471-0D84-4065-9761-CB42FF4F211C}" dt="2020-05-07T07:37:15.626" v="2654" actId="20577"/>
          <ac:spMkLst>
            <pc:docMk/>
            <pc:sldMk cId="1063689115" sldId="782"/>
            <ac:spMk id="2" creationId="{00000000-0000-0000-0000-000000000000}"/>
          </ac:spMkLst>
        </pc:spChg>
        <pc:spChg chg="mod">
          <ac:chgData name="Forceville, Ivan (Global Design - EMEA Workload Cloud)" userId="838feac2-caa4-48bd-8952-430b5e710fb6" providerId="ADAL" clId="{558A1471-0D84-4065-9761-CB42FF4F211C}" dt="2020-05-07T07:37:28.371" v="2689" actId="20577"/>
          <ac:spMkLst>
            <pc:docMk/>
            <pc:sldMk cId="1063689115" sldId="782"/>
            <ac:spMk id="5" creationId="{00000000-0000-0000-0000-000000000000}"/>
          </ac:spMkLst>
        </pc:spChg>
        <pc:spChg chg="del">
          <ac:chgData name="Forceville, Ivan (Global Design - EMEA Workload Cloud)" userId="838feac2-caa4-48bd-8952-430b5e710fb6" providerId="ADAL" clId="{558A1471-0D84-4065-9761-CB42FF4F211C}" dt="2020-05-07T07:37:34.302" v="2692" actId="478"/>
          <ac:spMkLst>
            <pc:docMk/>
            <pc:sldMk cId="1063689115" sldId="782"/>
            <ac:spMk id="7" creationId="{61CA4BEA-B1A0-4AF0-AC95-95A3938E56D1}"/>
          </ac:spMkLst>
        </pc:spChg>
        <pc:spChg chg="add mod">
          <ac:chgData name="Forceville, Ivan (Global Design - EMEA Workload Cloud)" userId="838feac2-caa4-48bd-8952-430b5e710fb6" providerId="ADAL" clId="{558A1471-0D84-4065-9761-CB42FF4F211C}" dt="2020-05-07T08:01:21.280" v="3417" actId="20577"/>
          <ac:spMkLst>
            <pc:docMk/>
            <pc:sldMk cId="1063689115" sldId="782"/>
            <ac:spMk id="10" creationId="{ABB1FD08-F9AB-41B6-A67C-840101E3E52D}"/>
          </ac:spMkLst>
        </pc:spChg>
        <pc:graphicFrameChg chg="del modGraphic">
          <ac:chgData name="Forceville, Ivan (Global Design - EMEA Workload Cloud)" userId="838feac2-caa4-48bd-8952-430b5e710fb6" providerId="ADAL" clId="{558A1471-0D84-4065-9761-CB42FF4F211C}" dt="2020-05-07T07:37:36.002" v="2693" actId="478"/>
          <ac:graphicFrameMkLst>
            <pc:docMk/>
            <pc:sldMk cId="1063689115" sldId="782"/>
            <ac:graphicFrameMk id="6" creationId="{00000000-0000-0000-0000-000000000000}"/>
          </ac:graphicFrameMkLst>
        </pc:graphicFrameChg>
        <pc:graphicFrameChg chg="add mod modGraphic">
          <ac:chgData name="Forceville, Ivan (Global Design - EMEA Workload Cloud)" userId="838feac2-caa4-48bd-8952-430b5e710fb6" providerId="ADAL" clId="{558A1471-0D84-4065-9761-CB42FF4F211C}" dt="2020-05-07T07:45:24.372" v="2848" actId="20577"/>
          <ac:graphicFrameMkLst>
            <pc:docMk/>
            <pc:sldMk cId="1063689115" sldId="782"/>
            <ac:graphicFrameMk id="9" creationId="{297F5A6F-E4D3-4E9A-B012-4952CE3B8269}"/>
          </ac:graphicFrameMkLst>
        </pc:graphicFrameChg>
        <pc:picChg chg="del">
          <ac:chgData name="Forceville, Ivan (Global Design - EMEA Workload Cloud)" userId="838feac2-caa4-48bd-8952-430b5e710fb6" providerId="ADAL" clId="{558A1471-0D84-4065-9761-CB42FF4F211C}" dt="2020-05-07T07:37:30.477" v="2690" actId="478"/>
          <ac:picMkLst>
            <pc:docMk/>
            <pc:sldMk cId="1063689115" sldId="782"/>
            <ac:picMk id="8" creationId="{1B3F3183-3E7D-480A-B5DA-9203ABC7972D}"/>
          </ac:picMkLst>
        </pc:picChg>
      </pc:sldChg>
      <pc:sldChg chg="addSp delSp modSp add">
        <pc:chgData name="Forceville, Ivan (Global Design - EMEA Workload Cloud)" userId="838feac2-caa4-48bd-8952-430b5e710fb6" providerId="ADAL" clId="{558A1471-0D84-4065-9761-CB42FF4F211C}" dt="2020-06-17T13:17:08.772" v="6209" actId="1076"/>
        <pc:sldMkLst>
          <pc:docMk/>
          <pc:sldMk cId="2571697890" sldId="783"/>
        </pc:sldMkLst>
        <pc:spChg chg="mod">
          <ac:chgData name="Forceville, Ivan (Global Design - EMEA Workload Cloud)" userId="838feac2-caa4-48bd-8952-430b5e710fb6" providerId="ADAL" clId="{558A1471-0D84-4065-9761-CB42FF4F211C}" dt="2020-05-19T06:50:37.778" v="3436" actId="20577"/>
          <ac:spMkLst>
            <pc:docMk/>
            <pc:sldMk cId="2571697890" sldId="783"/>
            <ac:spMk id="2" creationId="{00000000-0000-0000-0000-000000000000}"/>
          </ac:spMkLst>
        </pc:spChg>
        <pc:spChg chg="add mod">
          <ac:chgData name="Forceville, Ivan (Global Design - EMEA Workload Cloud)" userId="838feac2-caa4-48bd-8952-430b5e710fb6" providerId="ADAL" clId="{558A1471-0D84-4065-9761-CB42FF4F211C}" dt="2020-06-17T13:09:36.885" v="6203" actId="1076"/>
          <ac:spMkLst>
            <pc:docMk/>
            <pc:sldMk cId="2571697890" sldId="783"/>
            <ac:spMk id="4" creationId="{8C204E51-199C-4517-AA43-B54C533A3EED}"/>
          </ac:spMkLst>
        </pc:spChg>
        <pc:spChg chg="mod">
          <ac:chgData name="Forceville, Ivan (Global Design - EMEA Workload Cloud)" userId="838feac2-caa4-48bd-8952-430b5e710fb6" providerId="ADAL" clId="{558A1471-0D84-4065-9761-CB42FF4F211C}" dt="2020-05-20T09:20:07.777" v="3650" actId="20577"/>
          <ac:spMkLst>
            <pc:docMk/>
            <pc:sldMk cId="2571697890" sldId="783"/>
            <ac:spMk id="6" creationId="{00000000-0000-0000-0000-000000000000}"/>
          </ac:spMkLst>
        </pc:spChg>
        <pc:graphicFrameChg chg="mod modGraphic">
          <ac:chgData name="Forceville, Ivan (Global Design - EMEA Workload Cloud)" userId="838feac2-caa4-48bd-8952-430b5e710fb6" providerId="ADAL" clId="{558A1471-0D84-4065-9761-CB42FF4F211C}" dt="2020-06-17T13:17:08.772" v="6209" actId="1076"/>
          <ac:graphicFrameMkLst>
            <pc:docMk/>
            <pc:sldMk cId="2571697890" sldId="783"/>
            <ac:graphicFrameMk id="5" creationId="{00000000-0000-0000-0000-000000000000}"/>
          </ac:graphicFrameMkLst>
        </pc:graphicFrameChg>
        <pc:picChg chg="add mod">
          <ac:chgData name="Forceville, Ivan (Global Design - EMEA Workload Cloud)" userId="838feac2-caa4-48bd-8952-430b5e710fb6" providerId="ADAL" clId="{558A1471-0D84-4065-9761-CB42FF4F211C}" dt="2020-06-17T13:17:03.349" v="6208" actId="1076"/>
          <ac:picMkLst>
            <pc:docMk/>
            <pc:sldMk cId="2571697890" sldId="783"/>
            <ac:picMk id="3" creationId="{72FF1DB3-2ED0-475E-876D-ED8C69D0635D}"/>
          </ac:picMkLst>
        </pc:picChg>
        <pc:picChg chg="del">
          <ac:chgData name="Forceville, Ivan (Global Design - EMEA Workload Cloud)" userId="838feac2-caa4-48bd-8952-430b5e710fb6" providerId="ADAL" clId="{558A1471-0D84-4065-9761-CB42FF4F211C}" dt="2020-05-19T06:50:40.593" v="3437" actId="478"/>
          <ac:picMkLst>
            <pc:docMk/>
            <pc:sldMk cId="2571697890" sldId="783"/>
            <ac:picMk id="4" creationId="{D71E4857-94FF-4146-928B-9EB88EF6A615}"/>
          </ac:picMkLst>
        </pc:picChg>
      </pc:sldChg>
      <pc:sldChg chg="addSp delSp modSp add">
        <pc:chgData name="Forceville, Ivan (Global Design - EMEA Workload Cloud)" userId="838feac2-caa4-48bd-8952-430b5e710fb6" providerId="ADAL" clId="{558A1471-0D84-4065-9761-CB42FF4F211C}" dt="2020-06-17T13:09:31.477" v="6201" actId="1076"/>
        <pc:sldMkLst>
          <pc:docMk/>
          <pc:sldMk cId="525557400" sldId="784"/>
        </pc:sldMkLst>
        <pc:spChg chg="mod">
          <ac:chgData name="Forceville, Ivan (Global Design - EMEA Workload Cloud)" userId="838feac2-caa4-48bd-8952-430b5e710fb6" providerId="ADAL" clId="{558A1471-0D84-4065-9761-CB42FF4F211C}" dt="2020-05-19T06:52:52.957" v="3516" actId="20577"/>
          <ac:spMkLst>
            <pc:docMk/>
            <pc:sldMk cId="525557400" sldId="784"/>
            <ac:spMk id="2" creationId="{00000000-0000-0000-0000-000000000000}"/>
          </ac:spMkLst>
        </pc:spChg>
        <pc:spChg chg="add mod">
          <ac:chgData name="Forceville, Ivan (Global Design - EMEA Workload Cloud)" userId="838feac2-caa4-48bd-8952-430b5e710fb6" providerId="ADAL" clId="{558A1471-0D84-4065-9761-CB42FF4F211C}" dt="2020-06-17T13:09:31.477" v="6201" actId="1076"/>
          <ac:spMkLst>
            <pc:docMk/>
            <pc:sldMk cId="525557400" sldId="784"/>
            <ac:spMk id="7" creationId="{2A95514A-3DC0-4DC1-A6BD-D0E2572D4B20}"/>
          </ac:spMkLst>
        </pc:spChg>
        <pc:graphicFrameChg chg="mod modGraphic">
          <ac:chgData name="Forceville, Ivan (Global Design - EMEA Workload Cloud)" userId="838feac2-caa4-48bd-8952-430b5e710fb6" providerId="ADAL" clId="{558A1471-0D84-4065-9761-CB42FF4F211C}" dt="2020-05-25T09:14:39.509" v="4216" actId="20577"/>
          <ac:graphicFrameMkLst>
            <pc:docMk/>
            <pc:sldMk cId="525557400" sldId="784"/>
            <ac:graphicFrameMk id="5" creationId="{00000000-0000-0000-0000-000000000000}"/>
          </ac:graphicFrameMkLst>
        </pc:graphicFrameChg>
        <pc:picChg chg="del">
          <ac:chgData name="Forceville, Ivan (Global Design - EMEA Workload Cloud)" userId="838feac2-caa4-48bd-8952-430b5e710fb6" providerId="ADAL" clId="{558A1471-0D84-4065-9761-CB42FF4F211C}" dt="2020-05-19T06:53:00.464" v="3521" actId="478"/>
          <ac:picMkLst>
            <pc:docMk/>
            <pc:sldMk cId="525557400" sldId="784"/>
            <ac:picMk id="3" creationId="{72FF1DB3-2ED0-475E-876D-ED8C69D0635D}"/>
          </ac:picMkLst>
        </pc:picChg>
        <pc:picChg chg="add mod">
          <ac:chgData name="Forceville, Ivan (Global Design - EMEA Workload Cloud)" userId="838feac2-caa4-48bd-8952-430b5e710fb6" providerId="ADAL" clId="{558A1471-0D84-4065-9761-CB42FF4F211C}" dt="2020-05-19T06:53:25.588" v="3528" actId="1076"/>
          <ac:picMkLst>
            <pc:docMk/>
            <pc:sldMk cId="525557400" sldId="784"/>
            <ac:picMk id="4" creationId="{DA9C9C3A-96DA-4982-9DFB-6014E4A1538C}"/>
          </ac:picMkLst>
        </pc:picChg>
      </pc:sldChg>
      <pc:sldChg chg="addSp delSp modSp add">
        <pc:chgData name="Forceville, Ivan (Global Design - EMEA Workload Cloud)" userId="838feac2-caa4-48bd-8952-430b5e710fb6" providerId="ADAL" clId="{558A1471-0D84-4065-9761-CB42FF4F211C}" dt="2020-06-17T13:09:25.229" v="6199" actId="688"/>
        <pc:sldMkLst>
          <pc:docMk/>
          <pc:sldMk cId="4128220527" sldId="785"/>
        </pc:sldMkLst>
        <pc:spChg chg="mod">
          <ac:chgData name="Forceville, Ivan (Global Design - EMEA Workload Cloud)" userId="838feac2-caa4-48bd-8952-430b5e710fb6" providerId="ADAL" clId="{558A1471-0D84-4065-9761-CB42FF4F211C}" dt="2020-05-19T06:52:56.680" v="3520" actId="20577"/>
          <ac:spMkLst>
            <pc:docMk/>
            <pc:sldMk cId="4128220527" sldId="785"/>
            <ac:spMk id="2" creationId="{00000000-0000-0000-0000-000000000000}"/>
          </ac:spMkLst>
        </pc:spChg>
        <pc:spChg chg="add mod">
          <ac:chgData name="Forceville, Ivan (Global Design - EMEA Workload Cloud)" userId="838feac2-caa4-48bd-8952-430b5e710fb6" providerId="ADAL" clId="{558A1471-0D84-4065-9761-CB42FF4F211C}" dt="2020-06-17T13:09:25.229" v="6199" actId="688"/>
          <ac:spMkLst>
            <pc:docMk/>
            <pc:sldMk cId="4128220527" sldId="785"/>
            <ac:spMk id="8" creationId="{90D1060B-FD27-4CA7-8C68-6152887EFBFB}"/>
          </ac:spMkLst>
        </pc:spChg>
        <pc:graphicFrameChg chg="mod modGraphic">
          <ac:chgData name="Forceville, Ivan (Global Design - EMEA Workload Cloud)" userId="838feac2-caa4-48bd-8952-430b5e710fb6" providerId="ADAL" clId="{558A1471-0D84-4065-9761-CB42FF4F211C}" dt="2020-05-25T09:13:44.060" v="4212" actId="20577"/>
          <ac:graphicFrameMkLst>
            <pc:docMk/>
            <pc:sldMk cId="4128220527" sldId="785"/>
            <ac:graphicFrameMk id="5" creationId="{00000000-0000-0000-0000-000000000000}"/>
          </ac:graphicFrameMkLst>
        </pc:graphicFrameChg>
        <pc:picChg chg="del">
          <ac:chgData name="Forceville, Ivan (Global Design - EMEA Workload Cloud)" userId="838feac2-caa4-48bd-8952-430b5e710fb6" providerId="ADAL" clId="{558A1471-0D84-4065-9761-CB42FF4F211C}" dt="2020-05-19T06:53:03.092" v="3522" actId="478"/>
          <ac:picMkLst>
            <pc:docMk/>
            <pc:sldMk cId="4128220527" sldId="785"/>
            <ac:picMk id="3" creationId="{72FF1DB3-2ED0-475E-876D-ED8C69D0635D}"/>
          </ac:picMkLst>
        </pc:picChg>
        <pc:picChg chg="add del">
          <ac:chgData name="Forceville, Ivan (Global Design - EMEA Workload Cloud)" userId="838feac2-caa4-48bd-8952-430b5e710fb6" providerId="ADAL" clId="{558A1471-0D84-4065-9761-CB42FF4F211C}" dt="2020-05-19T06:53:17.661" v="3524"/>
          <ac:picMkLst>
            <pc:docMk/>
            <pc:sldMk cId="4128220527" sldId="785"/>
            <ac:picMk id="4" creationId="{19402D2E-9931-4478-9F79-147F2E323623}"/>
          </ac:picMkLst>
        </pc:picChg>
        <pc:picChg chg="add mod">
          <ac:chgData name="Forceville, Ivan (Global Design - EMEA Workload Cloud)" userId="838feac2-caa4-48bd-8952-430b5e710fb6" providerId="ADAL" clId="{558A1471-0D84-4065-9761-CB42FF4F211C}" dt="2020-05-19T06:54:23.716" v="3557" actId="14100"/>
          <ac:picMkLst>
            <pc:docMk/>
            <pc:sldMk cId="4128220527" sldId="785"/>
            <ac:picMk id="7" creationId="{69C06EE4-4826-42F5-A361-F818A8930C4B}"/>
          </ac:picMkLst>
        </pc:picChg>
      </pc:sldChg>
      <pc:sldChg chg="del">
        <pc:chgData name="Forceville, Ivan (Global Design - EMEA Workload Cloud)" userId="838feac2-caa4-48bd-8952-430b5e710fb6" providerId="ADAL" clId="{558A1471-0D84-4065-9761-CB42FF4F211C}" dt="2020-05-25T09:03:33.659" v="4209" actId="2696"/>
        <pc:sldMkLst>
          <pc:docMk/>
          <pc:sldMk cId="2360345296" sldId="1156"/>
        </pc:sldMkLst>
      </pc:sldChg>
      <pc:sldChg chg="del">
        <pc:chgData name="Forceville, Ivan (Global Design - EMEA Workload Cloud)" userId="838feac2-caa4-48bd-8952-430b5e710fb6" providerId="ADAL" clId="{558A1471-0D84-4065-9761-CB42FF4F211C}" dt="2020-05-25T09:03:33.686" v="4210" actId="2696"/>
        <pc:sldMkLst>
          <pc:docMk/>
          <pc:sldMk cId="1892323098" sldId="1164"/>
        </pc:sldMkLst>
      </pc:sldChg>
      <pc:sldChg chg="addSp delSp modSp add modNotesTx">
        <pc:chgData name="Forceville, Ivan (Global Design - EMEA Workload Cloud)" userId="838feac2-caa4-48bd-8952-430b5e710fb6" providerId="ADAL" clId="{558A1471-0D84-4065-9761-CB42FF4F211C}" dt="2020-05-25T11:45:27.568" v="4585" actId="20577"/>
        <pc:sldMkLst>
          <pc:docMk/>
          <pc:sldMk cId="115338617" sldId="1165"/>
        </pc:sldMkLst>
        <pc:spChg chg="mod">
          <ac:chgData name="Forceville, Ivan (Global Design - EMEA Workload Cloud)" userId="838feac2-caa4-48bd-8952-430b5e710fb6" providerId="ADAL" clId="{558A1471-0D84-4065-9761-CB42FF4F211C}" dt="2020-05-25T08:53:18.997" v="3923" actId="20577"/>
          <ac:spMkLst>
            <pc:docMk/>
            <pc:sldMk cId="115338617" sldId="1165"/>
            <ac:spMk id="2" creationId="{00000000-0000-0000-0000-000000000000}"/>
          </ac:spMkLst>
        </pc:spChg>
        <pc:spChg chg="mod">
          <ac:chgData name="Forceville, Ivan (Global Design - EMEA Workload Cloud)" userId="838feac2-caa4-48bd-8952-430b5e710fb6" providerId="ADAL" clId="{558A1471-0D84-4065-9761-CB42FF4F211C}" dt="2020-05-25T09:00:43.037" v="4208" actId="1076"/>
          <ac:spMkLst>
            <pc:docMk/>
            <pc:sldMk cId="115338617" sldId="1165"/>
            <ac:spMk id="5" creationId="{BCA438B8-9CCB-45F6-8C27-D8E6ADA2454C}"/>
          </ac:spMkLst>
        </pc:spChg>
        <pc:picChg chg="del">
          <ac:chgData name="Forceville, Ivan (Global Design - EMEA Workload Cloud)" userId="838feac2-caa4-48bd-8952-430b5e710fb6" providerId="ADAL" clId="{558A1471-0D84-4065-9761-CB42FF4F211C}" dt="2020-05-25T08:56:03.547" v="3924" actId="478"/>
          <ac:picMkLst>
            <pc:docMk/>
            <pc:sldMk cId="115338617" sldId="1165"/>
            <ac:picMk id="3" creationId="{DB4C2C91-0DEA-4F43-9989-3D18F0CC4554}"/>
          </ac:picMkLst>
        </pc:picChg>
        <pc:picChg chg="add del mod">
          <ac:chgData name="Forceville, Ivan (Global Design - EMEA Workload Cloud)" userId="838feac2-caa4-48bd-8952-430b5e710fb6" providerId="ADAL" clId="{558A1471-0D84-4065-9761-CB42FF4F211C}" dt="2020-05-25T08:56:10.862" v="3927" actId="478"/>
          <ac:picMkLst>
            <pc:docMk/>
            <pc:sldMk cId="115338617" sldId="1165"/>
            <ac:picMk id="4" creationId="{748B2DAD-DD80-4C27-AB77-A76377106BB4}"/>
          </ac:picMkLst>
        </pc:picChg>
        <pc:picChg chg="add del mod">
          <ac:chgData name="Forceville, Ivan (Global Design - EMEA Workload Cloud)" userId="838feac2-caa4-48bd-8952-430b5e710fb6" providerId="ADAL" clId="{558A1471-0D84-4065-9761-CB42FF4F211C}" dt="2020-05-25T08:57:52.411" v="3999" actId="478"/>
          <ac:picMkLst>
            <pc:docMk/>
            <pc:sldMk cId="115338617" sldId="1165"/>
            <ac:picMk id="6" creationId="{7FCF7B30-A18B-4BD1-A06C-3F23936BF09B}"/>
          </ac:picMkLst>
        </pc:picChg>
        <pc:picChg chg="add mod">
          <ac:chgData name="Forceville, Ivan (Global Design - EMEA Workload Cloud)" userId="838feac2-caa4-48bd-8952-430b5e710fb6" providerId="ADAL" clId="{558A1471-0D84-4065-9761-CB42FF4F211C}" dt="2020-05-25T09:00:40.148" v="4207" actId="1076"/>
          <ac:picMkLst>
            <pc:docMk/>
            <pc:sldMk cId="115338617" sldId="1165"/>
            <ac:picMk id="7" creationId="{A8AAB3E9-5D24-4142-A293-539D7AFFED9A}"/>
          </ac:picMkLst>
        </pc:picChg>
      </pc:sldChg>
      <pc:sldChg chg="addSp delSp modSp add modNotesTx">
        <pc:chgData name="Forceville, Ivan (Global Design - EMEA Workload Cloud)" userId="838feac2-caa4-48bd-8952-430b5e710fb6" providerId="ADAL" clId="{558A1471-0D84-4065-9761-CB42FF4F211C}" dt="2020-05-25T12:42:00.477" v="6163" actId="20577"/>
        <pc:sldMkLst>
          <pc:docMk/>
          <pc:sldMk cId="4281460244" sldId="1166"/>
        </pc:sldMkLst>
        <pc:spChg chg="mod">
          <ac:chgData name="Forceville, Ivan (Global Design - EMEA Workload Cloud)" userId="838feac2-caa4-48bd-8952-430b5e710fb6" providerId="ADAL" clId="{558A1471-0D84-4065-9761-CB42FF4F211C}" dt="2020-05-25T10:27:11.712" v="4287" actId="20577"/>
          <ac:spMkLst>
            <pc:docMk/>
            <pc:sldMk cId="4281460244" sldId="1166"/>
            <ac:spMk id="2" creationId="{00000000-0000-0000-0000-000000000000}"/>
          </ac:spMkLst>
        </pc:spChg>
        <pc:spChg chg="del mod">
          <ac:chgData name="Forceville, Ivan (Global Design - EMEA Workload Cloud)" userId="838feac2-caa4-48bd-8952-430b5e710fb6" providerId="ADAL" clId="{558A1471-0D84-4065-9761-CB42FF4F211C}" dt="2020-05-25T10:27:05.119" v="4264" actId="478"/>
          <ac:spMkLst>
            <pc:docMk/>
            <pc:sldMk cId="4281460244" sldId="1166"/>
            <ac:spMk id="3" creationId="{7ECECBA2-62E1-4054-A042-29ECA673545E}"/>
          </ac:spMkLst>
        </pc:spChg>
        <pc:spChg chg="del">
          <ac:chgData name="Forceville, Ivan (Global Design - EMEA Workload Cloud)" userId="838feac2-caa4-48bd-8952-430b5e710fb6" providerId="ADAL" clId="{558A1471-0D84-4065-9761-CB42FF4F211C}" dt="2020-05-25T10:27:06.019" v="4265" actId="478"/>
          <ac:spMkLst>
            <pc:docMk/>
            <pc:sldMk cId="4281460244" sldId="1166"/>
            <ac:spMk id="4" creationId="{D8C75EDD-1753-4A6F-94FB-55D99A764F5B}"/>
          </ac:spMkLst>
        </pc:spChg>
        <pc:spChg chg="add mod">
          <ac:chgData name="Forceville, Ivan (Global Design - EMEA Workload Cloud)" userId="838feac2-caa4-48bd-8952-430b5e710fb6" providerId="ADAL" clId="{558A1471-0D84-4065-9761-CB42FF4F211C}" dt="2020-05-25T12:42:00.477" v="6163" actId="20577"/>
          <ac:spMkLst>
            <pc:docMk/>
            <pc:sldMk cId="4281460244" sldId="1166"/>
            <ac:spMk id="6" creationId="{EBA9AE29-0AAA-40B9-B9BE-886EBE7B8746}"/>
          </ac:spMkLst>
        </pc:spChg>
        <pc:graphicFrameChg chg="del">
          <ac:chgData name="Forceville, Ivan (Global Design - EMEA Workload Cloud)" userId="838feac2-caa4-48bd-8952-430b5e710fb6" providerId="ADAL" clId="{558A1471-0D84-4065-9761-CB42FF4F211C}" dt="2020-05-25T10:27:01.179" v="4262" actId="478"/>
          <ac:graphicFrameMkLst>
            <pc:docMk/>
            <pc:sldMk cId="4281460244" sldId="1166"/>
            <ac:graphicFrameMk id="7" creationId="{00000000-0000-0000-0000-000000000000}"/>
          </ac:graphicFrameMkLst>
        </pc:graphicFrameChg>
      </pc:sldChg>
      <pc:sldChg chg="delSp modSp add del">
        <pc:chgData name="Forceville, Ivan (Global Design - EMEA Workload Cloud)" userId="838feac2-caa4-48bd-8952-430b5e710fb6" providerId="ADAL" clId="{558A1471-0D84-4065-9761-CB42FF4F211C}" dt="2020-06-17T13:14:17.564" v="6205" actId="2696"/>
        <pc:sldMkLst>
          <pc:docMk/>
          <pc:sldMk cId="678339303" sldId="1167"/>
        </pc:sldMkLst>
        <pc:spChg chg="mod">
          <ac:chgData name="Forceville, Ivan (Global Design - EMEA Workload Cloud)" userId="838feac2-caa4-48bd-8952-430b5e710fb6" providerId="ADAL" clId="{558A1471-0D84-4065-9761-CB42FF4F211C}" dt="2020-06-17T09:32:29.824" v="6166" actId="6549"/>
          <ac:spMkLst>
            <pc:docMk/>
            <pc:sldMk cId="678339303" sldId="1167"/>
            <ac:spMk id="10" creationId="{ABB1FD08-F9AB-41B6-A67C-840101E3E52D}"/>
          </ac:spMkLst>
        </pc:spChg>
        <pc:graphicFrameChg chg="del">
          <ac:chgData name="Forceville, Ivan (Global Design - EMEA Workload Cloud)" userId="838feac2-caa4-48bd-8952-430b5e710fb6" providerId="ADAL" clId="{558A1471-0D84-4065-9761-CB42FF4F211C}" dt="2020-06-17T08:50:07.492" v="6165" actId="478"/>
          <ac:graphicFrameMkLst>
            <pc:docMk/>
            <pc:sldMk cId="678339303" sldId="1167"/>
            <ac:graphicFrameMk id="9" creationId="{297F5A6F-E4D3-4E9A-B012-4952CE3B8269}"/>
          </ac:graphicFrameMkLst>
        </pc:graphicFrameChg>
      </pc:sldChg>
    </pc:docChg>
  </pc:docChgLst>
  <pc:docChgLst>
    <pc:chgData name="Forceville, Ivan (Global Design - EMEA Workload Cloud)" userId="838feac2-caa4-48bd-8952-430b5e710fb6" providerId="ADAL" clId="{4EF64BA8-213B-410E-B60C-3619E362180E}"/>
    <pc:docChg chg="undo custSel addSld delSld modSld">
      <pc:chgData name="Forceville, Ivan (Global Design - EMEA Workload Cloud)" userId="838feac2-caa4-48bd-8952-430b5e710fb6" providerId="ADAL" clId="{4EF64BA8-213B-410E-B60C-3619E362180E}" dt="2020-07-14T08:45:50.216" v="1556" actId="6549"/>
      <pc:docMkLst>
        <pc:docMk/>
      </pc:docMkLst>
      <pc:sldChg chg="modSp">
        <pc:chgData name="Forceville, Ivan (Global Design - EMEA Workload Cloud)" userId="838feac2-caa4-48bd-8952-430b5e710fb6" providerId="ADAL" clId="{4EF64BA8-213B-410E-B60C-3619E362180E}" dt="2020-07-14T08:11:36.507" v="688" actId="20577"/>
        <pc:sldMkLst>
          <pc:docMk/>
          <pc:sldMk cId="569855764" sldId="264"/>
        </pc:sldMkLst>
        <pc:spChg chg="mod">
          <ac:chgData name="Forceville, Ivan (Global Design - EMEA Workload Cloud)" userId="838feac2-caa4-48bd-8952-430b5e710fb6" providerId="ADAL" clId="{4EF64BA8-213B-410E-B60C-3619E362180E}" dt="2020-07-14T08:11:36.507" v="688" actId="20577"/>
          <ac:spMkLst>
            <pc:docMk/>
            <pc:sldMk cId="569855764" sldId="264"/>
            <ac:spMk id="9" creationId="{00000000-0000-0000-0000-000000000000}"/>
          </ac:spMkLst>
        </pc:spChg>
      </pc:sldChg>
      <pc:sldChg chg="addSp delSp modSp">
        <pc:chgData name="Forceville, Ivan (Global Design - EMEA Workload Cloud)" userId="838feac2-caa4-48bd-8952-430b5e710fb6" providerId="ADAL" clId="{4EF64BA8-213B-410E-B60C-3619E362180E}" dt="2020-07-14T08:19:19.107" v="699" actId="14100"/>
        <pc:sldMkLst>
          <pc:docMk/>
          <pc:sldMk cId="2586513225" sldId="637"/>
        </pc:sldMkLst>
        <pc:picChg chg="add del mod">
          <ac:chgData name="Forceville, Ivan (Global Design - EMEA Workload Cloud)" userId="838feac2-caa4-48bd-8952-430b5e710fb6" providerId="ADAL" clId="{4EF64BA8-213B-410E-B60C-3619E362180E}" dt="2020-07-14T08:19:11.402" v="696" actId="478"/>
          <ac:picMkLst>
            <pc:docMk/>
            <pc:sldMk cId="2586513225" sldId="637"/>
            <ac:picMk id="3" creationId="{4ACFD65E-77C4-4F78-BA7B-6F2393CF789E}"/>
          </ac:picMkLst>
        </pc:picChg>
        <pc:picChg chg="add mod">
          <ac:chgData name="Forceville, Ivan (Global Design - EMEA Workload Cloud)" userId="838feac2-caa4-48bd-8952-430b5e710fb6" providerId="ADAL" clId="{4EF64BA8-213B-410E-B60C-3619E362180E}" dt="2020-07-14T08:19:19.107" v="699" actId="14100"/>
          <ac:picMkLst>
            <pc:docMk/>
            <pc:sldMk cId="2586513225" sldId="637"/>
            <ac:picMk id="4" creationId="{61C124F4-E8EA-4B60-8B1E-833CD5C843CB}"/>
          </ac:picMkLst>
        </pc:picChg>
        <pc:picChg chg="del">
          <ac:chgData name="Forceville, Ivan (Global Design - EMEA Workload Cloud)" userId="838feac2-caa4-48bd-8952-430b5e710fb6" providerId="ADAL" clId="{4EF64BA8-213B-410E-B60C-3619E362180E}" dt="2020-07-14T08:17:51.686" v="689" actId="478"/>
          <ac:picMkLst>
            <pc:docMk/>
            <pc:sldMk cId="2586513225" sldId="637"/>
            <ac:picMk id="7" creationId="{81AFF13B-684D-4F4A-919A-E96C51AF24CA}"/>
          </ac:picMkLst>
        </pc:picChg>
      </pc:sldChg>
      <pc:sldChg chg="modSp">
        <pc:chgData name="Forceville, Ivan (Global Design - EMEA Workload Cloud)" userId="838feac2-caa4-48bd-8952-430b5e710fb6" providerId="ADAL" clId="{4EF64BA8-213B-410E-B60C-3619E362180E}" dt="2020-07-14T08:37:19.217" v="917" actId="1076"/>
        <pc:sldMkLst>
          <pc:docMk/>
          <pc:sldMk cId="2487855147" sldId="781"/>
        </pc:sldMkLst>
        <pc:spChg chg="mod">
          <ac:chgData name="Forceville, Ivan (Global Design - EMEA Workload Cloud)" userId="838feac2-caa4-48bd-8952-430b5e710fb6" providerId="ADAL" clId="{4EF64BA8-213B-410E-B60C-3619E362180E}" dt="2020-07-14T08:37:19.217" v="917" actId="1076"/>
          <ac:spMkLst>
            <pc:docMk/>
            <pc:sldMk cId="2487855147" sldId="781"/>
            <ac:spMk id="4" creationId="{D8C75EDD-1753-4A6F-94FB-55D99A764F5B}"/>
          </ac:spMkLst>
        </pc:spChg>
        <pc:graphicFrameChg chg="mod modGraphic">
          <ac:chgData name="Forceville, Ivan (Global Design - EMEA Workload Cloud)" userId="838feac2-caa4-48bd-8952-430b5e710fb6" providerId="ADAL" clId="{4EF64BA8-213B-410E-B60C-3619E362180E}" dt="2020-07-14T08:37:15.726" v="916" actId="14100"/>
          <ac:graphicFrameMkLst>
            <pc:docMk/>
            <pc:sldMk cId="2487855147" sldId="781"/>
            <ac:graphicFrameMk id="7" creationId="{00000000-0000-0000-0000-000000000000}"/>
          </ac:graphicFrameMkLst>
        </pc:graphicFrameChg>
      </pc:sldChg>
      <pc:sldChg chg="addSp delSp modSp">
        <pc:chgData name="Forceville, Ivan (Global Design - EMEA Workload Cloud)" userId="838feac2-caa4-48bd-8952-430b5e710fb6" providerId="ADAL" clId="{4EF64BA8-213B-410E-B60C-3619E362180E}" dt="2020-07-14T08:22:38.811" v="704" actId="1076"/>
        <pc:sldMkLst>
          <pc:docMk/>
          <pc:sldMk cId="2571697890" sldId="783"/>
        </pc:sldMkLst>
        <pc:spChg chg="del">
          <ac:chgData name="Forceville, Ivan (Global Design - EMEA Workload Cloud)" userId="838feac2-caa4-48bd-8952-430b5e710fb6" providerId="ADAL" clId="{4EF64BA8-213B-410E-B60C-3619E362180E}" dt="2020-07-09T14:09:44.941" v="15" actId="478"/>
          <ac:spMkLst>
            <pc:docMk/>
            <pc:sldMk cId="2571697890" sldId="783"/>
            <ac:spMk id="4" creationId="{8C204E51-199C-4517-AA43-B54C533A3EED}"/>
          </ac:spMkLst>
        </pc:spChg>
        <pc:spChg chg="mod">
          <ac:chgData name="Forceville, Ivan (Global Design - EMEA Workload Cloud)" userId="838feac2-caa4-48bd-8952-430b5e710fb6" providerId="ADAL" clId="{4EF64BA8-213B-410E-B60C-3619E362180E}" dt="2020-07-09T14:10:36.130" v="139" actId="20577"/>
          <ac:spMkLst>
            <pc:docMk/>
            <pc:sldMk cId="2571697890" sldId="783"/>
            <ac:spMk id="6" creationId="{00000000-0000-0000-0000-000000000000}"/>
          </ac:spMkLst>
        </pc:spChg>
        <pc:graphicFrameChg chg="modGraphic">
          <ac:chgData name="Forceville, Ivan (Global Design - EMEA Workload Cloud)" userId="838feac2-caa4-48bd-8952-430b5e710fb6" providerId="ADAL" clId="{4EF64BA8-213B-410E-B60C-3619E362180E}" dt="2020-07-09T14:09:23.045" v="14" actId="20577"/>
          <ac:graphicFrameMkLst>
            <pc:docMk/>
            <pc:sldMk cId="2571697890" sldId="783"/>
            <ac:graphicFrameMk id="5" creationId="{00000000-0000-0000-0000-000000000000}"/>
          </ac:graphicFrameMkLst>
        </pc:graphicFrameChg>
        <pc:picChg chg="del">
          <ac:chgData name="Forceville, Ivan (Global Design - EMEA Workload Cloud)" userId="838feac2-caa4-48bd-8952-430b5e710fb6" providerId="ADAL" clId="{4EF64BA8-213B-410E-B60C-3619E362180E}" dt="2020-07-14T08:22:27.490" v="700" actId="478"/>
          <ac:picMkLst>
            <pc:docMk/>
            <pc:sldMk cId="2571697890" sldId="783"/>
            <ac:picMk id="3" creationId="{72FF1DB3-2ED0-475E-876D-ED8C69D0635D}"/>
          </ac:picMkLst>
        </pc:picChg>
        <pc:picChg chg="add mod">
          <ac:chgData name="Forceville, Ivan (Global Design - EMEA Workload Cloud)" userId="838feac2-caa4-48bd-8952-430b5e710fb6" providerId="ADAL" clId="{4EF64BA8-213B-410E-B60C-3619E362180E}" dt="2020-07-14T08:22:38.811" v="704" actId="1076"/>
          <ac:picMkLst>
            <pc:docMk/>
            <pc:sldMk cId="2571697890" sldId="783"/>
            <ac:picMk id="4" creationId="{1CC102DA-7464-40BA-B11D-471BE23EC9D7}"/>
          </ac:picMkLst>
        </pc:picChg>
      </pc:sldChg>
      <pc:sldChg chg="addSp delSp modSp">
        <pc:chgData name="Forceville, Ivan (Global Design - EMEA Workload Cloud)" userId="838feac2-caa4-48bd-8952-430b5e710fb6" providerId="ADAL" clId="{4EF64BA8-213B-410E-B60C-3619E362180E}" dt="2020-07-09T14:58:09.354" v="324" actId="20577"/>
        <pc:sldMkLst>
          <pc:docMk/>
          <pc:sldMk cId="525557400" sldId="784"/>
        </pc:sldMkLst>
        <pc:spChg chg="del">
          <ac:chgData name="Forceville, Ivan (Global Design - EMEA Workload Cloud)" userId="838feac2-caa4-48bd-8952-430b5e710fb6" providerId="ADAL" clId="{4EF64BA8-213B-410E-B60C-3619E362180E}" dt="2020-07-09T14:57:32.029" v="297" actId="478"/>
          <ac:spMkLst>
            <pc:docMk/>
            <pc:sldMk cId="525557400" sldId="784"/>
            <ac:spMk id="6" creationId="{00000000-0000-0000-0000-000000000000}"/>
          </ac:spMkLst>
        </pc:spChg>
        <pc:spChg chg="del">
          <ac:chgData name="Forceville, Ivan (Global Design - EMEA Workload Cloud)" userId="838feac2-caa4-48bd-8952-430b5e710fb6" providerId="ADAL" clId="{4EF64BA8-213B-410E-B60C-3619E362180E}" dt="2020-07-09T14:57:30.120" v="296" actId="478"/>
          <ac:spMkLst>
            <pc:docMk/>
            <pc:sldMk cId="525557400" sldId="784"/>
            <ac:spMk id="7" creationId="{2A95514A-3DC0-4DC1-A6BD-D0E2572D4B20}"/>
          </ac:spMkLst>
        </pc:spChg>
        <pc:spChg chg="add mod">
          <ac:chgData name="Forceville, Ivan (Global Design - EMEA Workload Cloud)" userId="838feac2-caa4-48bd-8952-430b5e710fb6" providerId="ADAL" clId="{4EF64BA8-213B-410E-B60C-3619E362180E}" dt="2020-07-09T14:57:41.695" v="299" actId="1076"/>
          <ac:spMkLst>
            <pc:docMk/>
            <pc:sldMk cId="525557400" sldId="784"/>
            <ac:spMk id="8" creationId="{59F62B20-8905-4C59-B2BB-EC2C054A60AA}"/>
          </ac:spMkLst>
        </pc:spChg>
        <pc:graphicFrameChg chg="modGraphic">
          <ac:chgData name="Forceville, Ivan (Global Design - EMEA Workload Cloud)" userId="838feac2-caa4-48bd-8952-430b5e710fb6" providerId="ADAL" clId="{4EF64BA8-213B-410E-B60C-3619E362180E}" dt="2020-07-09T14:58:09.354" v="324" actId="20577"/>
          <ac:graphicFrameMkLst>
            <pc:docMk/>
            <pc:sldMk cId="525557400" sldId="784"/>
            <ac:graphicFrameMk id="5" creationId="{00000000-0000-0000-0000-000000000000}"/>
          </ac:graphicFrameMkLst>
        </pc:graphicFrameChg>
      </pc:sldChg>
      <pc:sldChg chg="modSp">
        <pc:chgData name="Forceville, Ivan (Global Design - EMEA Workload Cloud)" userId="838feac2-caa4-48bd-8952-430b5e710fb6" providerId="ADAL" clId="{4EF64BA8-213B-410E-B60C-3619E362180E}" dt="2020-07-10T09:31:39.326" v="443" actId="20577"/>
        <pc:sldMkLst>
          <pc:docMk/>
          <pc:sldMk cId="4128220527" sldId="785"/>
        </pc:sldMkLst>
        <pc:graphicFrameChg chg="modGraphic">
          <ac:chgData name="Forceville, Ivan (Global Design - EMEA Workload Cloud)" userId="838feac2-caa4-48bd-8952-430b5e710fb6" providerId="ADAL" clId="{4EF64BA8-213B-410E-B60C-3619E362180E}" dt="2020-07-10T09:31:39.326" v="443" actId="20577"/>
          <ac:graphicFrameMkLst>
            <pc:docMk/>
            <pc:sldMk cId="4128220527" sldId="785"/>
            <ac:graphicFrameMk id="5" creationId="{00000000-0000-0000-0000-000000000000}"/>
          </ac:graphicFrameMkLst>
        </pc:graphicFrameChg>
      </pc:sldChg>
      <pc:sldChg chg="addSp delSp modSp add">
        <pc:chgData name="Forceville, Ivan (Global Design - EMEA Workload Cloud)" userId="838feac2-caa4-48bd-8952-430b5e710fb6" providerId="ADAL" clId="{4EF64BA8-213B-410E-B60C-3619E362180E}" dt="2020-07-14T08:45:44.236" v="1555" actId="6549"/>
        <pc:sldMkLst>
          <pc:docMk/>
          <pc:sldMk cId="1591917872" sldId="1167"/>
        </pc:sldMkLst>
        <pc:spChg chg="mod">
          <ac:chgData name="Forceville, Ivan (Global Design - EMEA Workload Cloud)" userId="838feac2-caa4-48bd-8952-430b5e710fb6" providerId="ADAL" clId="{4EF64BA8-213B-410E-B60C-3619E362180E}" dt="2020-07-09T14:11:42.070" v="153" actId="20577"/>
          <ac:spMkLst>
            <pc:docMk/>
            <pc:sldMk cId="1591917872" sldId="1167"/>
            <ac:spMk id="2" creationId="{00000000-0000-0000-0000-000000000000}"/>
          </ac:spMkLst>
        </pc:spChg>
        <pc:spChg chg="mod">
          <ac:chgData name="Forceville, Ivan (Global Design - EMEA Workload Cloud)" userId="838feac2-caa4-48bd-8952-430b5e710fb6" providerId="ADAL" clId="{4EF64BA8-213B-410E-B60C-3619E362180E}" dt="2020-07-10T09:32:02.469" v="444" actId="1076"/>
          <ac:spMkLst>
            <pc:docMk/>
            <pc:sldMk cId="1591917872" sldId="1167"/>
            <ac:spMk id="7" creationId="{61CA4BEA-B1A0-4AF0-AC95-95A3938E56D1}"/>
          </ac:spMkLst>
        </pc:spChg>
        <pc:graphicFrameChg chg="mod modGraphic">
          <ac:chgData name="Forceville, Ivan (Global Design - EMEA Workload Cloud)" userId="838feac2-caa4-48bd-8952-430b5e710fb6" providerId="ADAL" clId="{4EF64BA8-213B-410E-B60C-3619E362180E}" dt="2020-07-14T08:45:44.236" v="1555" actId="6549"/>
          <ac:graphicFrameMkLst>
            <pc:docMk/>
            <pc:sldMk cId="1591917872" sldId="1167"/>
            <ac:graphicFrameMk id="6" creationId="{00000000-0000-0000-0000-000000000000}"/>
          </ac:graphicFrameMkLst>
        </pc:graphicFrameChg>
        <pc:picChg chg="add mod">
          <ac:chgData name="Forceville, Ivan (Global Design - EMEA Workload Cloud)" userId="838feac2-caa4-48bd-8952-430b5e710fb6" providerId="ADAL" clId="{4EF64BA8-213B-410E-B60C-3619E362180E}" dt="2020-07-09T14:56:30.150" v="196" actId="14100"/>
          <ac:picMkLst>
            <pc:docMk/>
            <pc:sldMk cId="1591917872" sldId="1167"/>
            <ac:picMk id="3" creationId="{E686A0CD-A679-4FC8-AF5A-1D41441E535D}"/>
          </ac:picMkLst>
        </pc:picChg>
        <pc:picChg chg="del">
          <ac:chgData name="Forceville, Ivan (Global Design - EMEA Workload Cloud)" userId="838feac2-caa4-48bd-8952-430b5e710fb6" providerId="ADAL" clId="{4EF64BA8-213B-410E-B60C-3619E362180E}" dt="2020-07-09T14:11:30.601" v="141" actId="478"/>
          <ac:picMkLst>
            <pc:docMk/>
            <pc:sldMk cId="1591917872" sldId="1167"/>
            <ac:picMk id="8" creationId="{1B3F3183-3E7D-480A-B5DA-9203ABC7972D}"/>
          </ac:picMkLst>
        </pc:picChg>
      </pc:sldChg>
      <pc:sldChg chg="add del">
        <pc:chgData name="Forceville, Ivan (Global Design - EMEA Workload Cloud)" userId="838feac2-caa4-48bd-8952-430b5e710fb6" providerId="ADAL" clId="{4EF64BA8-213B-410E-B60C-3619E362180E}" dt="2020-07-10T08:04:17.033" v="339" actId="2696"/>
        <pc:sldMkLst>
          <pc:docMk/>
          <pc:sldMk cId="1657467879" sldId="1168"/>
        </pc:sldMkLst>
      </pc:sldChg>
      <pc:sldChg chg="addSp delSp modSp add">
        <pc:chgData name="Forceville, Ivan (Global Design - EMEA Workload Cloud)" userId="838feac2-caa4-48bd-8952-430b5e710fb6" providerId="ADAL" clId="{4EF64BA8-213B-410E-B60C-3619E362180E}" dt="2020-07-14T08:45:50.216" v="1556" actId="6549"/>
        <pc:sldMkLst>
          <pc:docMk/>
          <pc:sldMk cId="1215225789" sldId="1169"/>
        </pc:sldMkLst>
        <pc:spChg chg="mod">
          <ac:chgData name="Forceville, Ivan (Global Design - EMEA Workload Cloud)" userId="838feac2-caa4-48bd-8952-430b5e710fb6" providerId="ADAL" clId="{4EF64BA8-213B-410E-B60C-3619E362180E}" dt="2020-07-10T08:03:51.600" v="333" actId="20577"/>
          <ac:spMkLst>
            <pc:docMk/>
            <pc:sldMk cId="1215225789" sldId="1169"/>
            <ac:spMk id="2" creationId="{00000000-0000-0000-0000-000000000000}"/>
          </ac:spMkLst>
        </pc:spChg>
        <pc:spChg chg="del">
          <ac:chgData name="Forceville, Ivan (Global Design - EMEA Workload Cloud)" userId="838feac2-caa4-48bd-8952-430b5e710fb6" providerId="ADAL" clId="{4EF64BA8-213B-410E-B60C-3619E362180E}" dt="2020-07-10T08:03:54.438" v="334" actId="478"/>
          <ac:spMkLst>
            <pc:docMk/>
            <pc:sldMk cId="1215225789" sldId="1169"/>
            <ac:spMk id="7" creationId="{61CA4BEA-B1A0-4AF0-AC95-95A3938E56D1}"/>
          </ac:spMkLst>
        </pc:spChg>
        <pc:graphicFrameChg chg="del mod">
          <ac:chgData name="Forceville, Ivan (Global Design - EMEA Workload Cloud)" userId="838feac2-caa4-48bd-8952-430b5e710fb6" providerId="ADAL" clId="{4EF64BA8-213B-410E-B60C-3619E362180E}" dt="2020-07-14T08:42:17.426" v="1510" actId="478"/>
          <ac:graphicFrameMkLst>
            <pc:docMk/>
            <pc:sldMk cId="1215225789" sldId="1169"/>
            <ac:graphicFrameMk id="6" creationId="{00000000-0000-0000-0000-000000000000}"/>
          </ac:graphicFrameMkLst>
        </pc:graphicFrameChg>
        <pc:graphicFrameChg chg="add mod modGraphic">
          <ac:chgData name="Forceville, Ivan (Global Design - EMEA Workload Cloud)" userId="838feac2-caa4-48bd-8952-430b5e710fb6" providerId="ADAL" clId="{4EF64BA8-213B-410E-B60C-3619E362180E}" dt="2020-07-14T08:45:50.216" v="1556" actId="6549"/>
          <ac:graphicFrameMkLst>
            <pc:docMk/>
            <pc:sldMk cId="1215225789" sldId="1169"/>
            <ac:graphicFrameMk id="7" creationId="{447A2738-A288-4E7E-9B65-002C744EF87F}"/>
          </ac:graphicFrameMkLst>
        </pc:graphicFrameChg>
        <pc:picChg chg="del">
          <ac:chgData name="Forceville, Ivan (Global Design - EMEA Workload Cloud)" userId="838feac2-caa4-48bd-8952-430b5e710fb6" providerId="ADAL" clId="{4EF64BA8-213B-410E-B60C-3619E362180E}" dt="2020-07-10T08:03:48.782" v="327" actId="478"/>
          <ac:picMkLst>
            <pc:docMk/>
            <pc:sldMk cId="1215225789" sldId="1169"/>
            <ac:picMk id="3" creationId="{E686A0CD-A679-4FC8-AF5A-1D41441E535D}"/>
          </ac:picMkLst>
        </pc:picChg>
        <pc:picChg chg="add mod">
          <ac:chgData name="Forceville, Ivan (Global Design - EMEA Workload Cloud)" userId="838feac2-caa4-48bd-8952-430b5e710fb6" providerId="ADAL" clId="{4EF64BA8-213B-410E-B60C-3619E362180E}" dt="2020-07-10T08:04:05.200" v="337" actId="14100"/>
          <ac:picMkLst>
            <pc:docMk/>
            <pc:sldMk cId="1215225789" sldId="1169"/>
            <ac:picMk id="4" creationId="{2DFAC5F1-FB5E-4CCC-8BB9-909428F624C2}"/>
          </ac:picMkLst>
        </pc:picChg>
      </pc:sldChg>
      <pc:sldChg chg="delSp modSp add del">
        <pc:chgData name="Forceville, Ivan (Global Design - EMEA Workload Cloud)" userId="838feac2-caa4-48bd-8952-430b5e710fb6" providerId="ADAL" clId="{4EF64BA8-213B-410E-B60C-3619E362180E}" dt="2020-07-14T08:10:02.041" v="678" actId="2696"/>
        <pc:sldMkLst>
          <pc:docMk/>
          <pc:sldMk cId="848719623" sldId="1170"/>
        </pc:sldMkLst>
        <pc:spChg chg="mod">
          <ac:chgData name="Forceville, Ivan (Global Design - EMEA Workload Cloud)" userId="838feac2-caa4-48bd-8952-430b5e710fb6" providerId="ADAL" clId="{4EF64BA8-213B-410E-B60C-3619E362180E}" dt="2020-07-10T08:08:00.787" v="401" actId="20577"/>
          <ac:spMkLst>
            <pc:docMk/>
            <pc:sldMk cId="848719623" sldId="1170"/>
            <ac:spMk id="2" creationId="{00000000-0000-0000-0000-000000000000}"/>
          </ac:spMkLst>
        </pc:spChg>
        <pc:spChg chg="mod">
          <ac:chgData name="Forceville, Ivan (Global Design - EMEA Workload Cloud)" userId="838feac2-caa4-48bd-8952-430b5e710fb6" providerId="ADAL" clId="{4EF64BA8-213B-410E-B60C-3619E362180E}" dt="2020-07-10T08:16:30.955" v="426" actId="20577"/>
          <ac:spMkLst>
            <pc:docMk/>
            <pc:sldMk cId="848719623" sldId="1170"/>
            <ac:spMk id="5" creationId="{BCA438B8-9CCB-45F6-8C27-D8E6ADA2454C}"/>
          </ac:spMkLst>
        </pc:spChg>
        <pc:picChg chg="del">
          <ac:chgData name="Forceville, Ivan (Global Design - EMEA Workload Cloud)" userId="838feac2-caa4-48bd-8952-430b5e710fb6" providerId="ADAL" clId="{4EF64BA8-213B-410E-B60C-3619E362180E}" dt="2020-07-10T08:08:04.837" v="402" actId="478"/>
          <ac:picMkLst>
            <pc:docMk/>
            <pc:sldMk cId="848719623" sldId="1170"/>
            <ac:picMk id="7" creationId="{A8AAB3E9-5D24-4142-A293-539D7AFFED9A}"/>
          </ac:picMkLst>
        </pc:picChg>
      </pc:sldChg>
    </pc:docChg>
  </pc:docChgLst>
  <pc:docChgLst>
    <pc:chgData name="Forceville, Ivan (Global Design - EMEA Workload Cloud)" userId="838feac2-caa4-48bd-8952-430b5e710fb6" providerId="ADAL" clId="{D5BE8C22-02D0-4A30-8E09-0516E79EBFC4}"/>
    <pc:docChg chg="custSel modSld">
      <pc:chgData name="Forceville, Ivan (Global Design - EMEA Workload Cloud)" userId="838feac2-caa4-48bd-8952-430b5e710fb6" providerId="ADAL" clId="{D5BE8C22-02D0-4A30-8E09-0516E79EBFC4}" dt="2018-11-08T12:56:00.454" v="56" actId="403"/>
      <pc:docMkLst>
        <pc:docMk/>
      </pc:docMkLst>
      <pc:sldChg chg="modSp">
        <pc:chgData name="Forceville, Ivan (Global Design - EMEA Workload Cloud)" userId="838feac2-caa4-48bd-8952-430b5e710fb6" providerId="ADAL" clId="{D5BE8C22-02D0-4A30-8E09-0516E79EBFC4}" dt="2018-11-08T12:56:00.454" v="56" actId="403"/>
        <pc:sldMkLst>
          <pc:docMk/>
          <pc:sldMk cId="569855764" sldId="264"/>
        </pc:sldMkLst>
        <pc:spChg chg="mod">
          <ac:chgData name="Forceville, Ivan (Global Design - EMEA Workload Cloud)" userId="838feac2-caa4-48bd-8952-430b5e710fb6" providerId="ADAL" clId="{D5BE8C22-02D0-4A30-8E09-0516E79EBFC4}" dt="2018-11-08T12:56:00.454" v="56" actId="403"/>
          <ac:spMkLst>
            <pc:docMk/>
            <pc:sldMk cId="569855764" sldId="264"/>
            <ac:spMk id="9" creationId="{00000000-0000-0000-0000-000000000000}"/>
          </ac:spMkLst>
        </pc:spChg>
      </pc:sldChg>
    </pc:docChg>
  </pc:docChgLst>
  <pc:docChgLst>
    <pc:chgData name="Forceville, Ivan (Global Design - EMEA Workload Cloud)" userId="838feac2-caa4-48bd-8952-430b5e710fb6" providerId="ADAL" clId="{EC710B76-D3BD-45CB-B818-40AA558624F1}"/>
    <pc:docChg chg="undo custSel addSld modSld sldOrd">
      <pc:chgData name="Forceville, Ivan (Global Design - EMEA Workload Cloud)" userId="838feac2-caa4-48bd-8952-430b5e710fb6" providerId="ADAL" clId="{EC710B76-D3BD-45CB-B818-40AA558624F1}" dt="2021-01-21T12:53:54.076" v="6653" actId="20577"/>
      <pc:docMkLst>
        <pc:docMk/>
      </pc:docMkLst>
      <pc:sldChg chg="modSp">
        <pc:chgData name="Forceville, Ivan (Global Design - EMEA Workload Cloud)" userId="838feac2-caa4-48bd-8952-430b5e710fb6" providerId="ADAL" clId="{EC710B76-D3BD-45CB-B818-40AA558624F1}" dt="2021-01-08T12:32:01.195" v="1" actId="20577"/>
        <pc:sldMkLst>
          <pc:docMk/>
          <pc:sldMk cId="569855764" sldId="264"/>
        </pc:sldMkLst>
        <pc:spChg chg="mod">
          <ac:chgData name="Forceville, Ivan (Global Design - EMEA Workload Cloud)" userId="838feac2-caa4-48bd-8952-430b5e710fb6" providerId="ADAL" clId="{EC710B76-D3BD-45CB-B818-40AA558624F1}" dt="2021-01-08T12:32:01.195" v="1" actId="20577"/>
          <ac:spMkLst>
            <pc:docMk/>
            <pc:sldMk cId="569855764" sldId="264"/>
            <ac:spMk id="9" creationId="{00000000-0000-0000-0000-000000000000}"/>
          </ac:spMkLst>
        </pc:spChg>
      </pc:sldChg>
      <pc:sldChg chg="addSp modSp mod">
        <pc:chgData name="Forceville, Ivan (Global Design - EMEA Workload Cloud)" userId="838feac2-caa4-48bd-8952-430b5e710fb6" providerId="ADAL" clId="{EC710B76-D3BD-45CB-B818-40AA558624F1}" dt="2021-01-21T12:31:55.486" v="4908"/>
        <pc:sldMkLst>
          <pc:docMk/>
          <pc:sldMk cId="3951470450" sldId="663"/>
        </pc:sldMkLst>
        <pc:spChg chg="add mod">
          <ac:chgData name="Forceville, Ivan (Global Design - EMEA Workload Cloud)" userId="838feac2-caa4-48bd-8952-430b5e710fb6" providerId="ADAL" clId="{EC710B76-D3BD-45CB-B818-40AA558624F1}" dt="2021-01-14T16:38:38.953" v="4415" actId="1076"/>
          <ac:spMkLst>
            <pc:docMk/>
            <pc:sldMk cId="3951470450" sldId="663"/>
            <ac:spMk id="7" creationId="{50104E7B-DB0E-43A0-A939-C71F5F08DA15}"/>
          </ac:spMkLst>
        </pc:spChg>
        <pc:graphicFrameChg chg="mod modGraphic">
          <ac:chgData name="Forceville, Ivan (Global Design - EMEA Workload Cloud)" userId="838feac2-caa4-48bd-8952-430b5e710fb6" providerId="ADAL" clId="{EC710B76-D3BD-45CB-B818-40AA558624F1}" dt="2021-01-21T12:31:55.486" v="4908"/>
          <ac:graphicFrameMkLst>
            <pc:docMk/>
            <pc:sldMk cId="3951470450" sldId="663"/>
            <ac:graphicFrameMk id="6" creationId="{00000000-0000-0000-0000-000000000000}"/>
          </ac:graphicFrameMkLst>
        </pc:graphicFrameChg>
      </pc:sldChg>
      <pc:sldChg chg="addSp modSp mod">
        <pc:chgData name="Forceville, Ivan (Global Design - EMEA Workload Cloud)" userId="838feac2-caa4-48bd-8952-430b5e710fb6" providerId="ADAL" clId="{EC710B76-D3BD-45CB-B818-40AA558624F1}" dt="2021-01-21T12:31:34.931" v="4905"/>
        <pc:sldMkLst>
          <pc:docMk/>
          <pc:sldMk cId="1542199295" sldId="664"/>
        </pc:sldMkLst>
        <pc:spChg chg="add mod">
          <ac:chgData name="Forceville, Ivan (Global Design - EMEA Workload Cloud)" userId="838feac2-caa4-48bd-8952-430b5e710fb6" providerId="ADAL" clId="{EC710B76-D3BD-45CB-B818-40AA558624F1}" dt="2021-01-14T16:38:44.273" v="4417" actId="1076"/>
          <ac:spMkLst>
            <pc:docMk/>
            <pc:sldMk cId="1542199295" sldId="664"/>
            <ac:spMk id="7" creationId="{93FF30C5-7856-4D58-B2FB-5FC814E8BBD0}"/>
          </ac:spMkLst>
        </pc:spChg>
        <pc:graphicFrameChg chg="mod modGraphic">
          <ac:chgData name="Forceville, Ivan (Global Design - EMEA Workload Cloud)" userId="838feac2-caa4-48bd-8952-430b5e710fb6" providerId="ADAL" clId="{EC710B76-D3BD-45CB-B818-40AA558624F1}" dt="2021-01-21T12:31:34.931" v="4905"/>
          <ac:graphicFrameMkLst>
            <pc:docMk/>
            <pc:sldMk cId="1542199295" sldId="664"/>
            <ac:graphicFrameMk id="6" creationId="{00000000-0000-0000-0000-000000000000}"/>
          </ac:graphicFrameMkLst>
        </pc:graphicFrameChg>
      </pc:sldChg>
      <pc:sldChg chg="addSp delSp modSp mod">
        <pc:chgData name="Forceville, Ivan (Global Design - EMEA Workload Cloud)" userId="838feac2-caa4-48bd-8952-430b5e710fb6" providerId="ADAL" clId="{EC710B76-D3BD-45CB-B818-40AA558624F1}" dt="2021-01-21T12:31:30.450" v="4904" actId="20577"/>
        <pc:sldMkLst>
          <pc:docMk/>
          <pc:sldMk cId="3221738413" sldId="669"/>
        </pc:sldMkLst>
        <pc:spChg chg="add del mod">
          <ac:chgData name="Forceville, Ivan (Global Design - EMEA Workload Cloud)" userId="838feac2-caa4-48bd-8952-430b5e710fb6" providerId="ADAL" clId="{EC710B76-D3BD-45CB-B818-40AA558624F1}" dt="2021-01-19T14:25:21.573" v="4470" actId="478"/>
          <ac:spMkLst>
            <pc:docMk/>
            <pc:sldMk cId="3221738413" sldId="669"/>
            <ac:spMk id="3" creationId="{56A5F1F7-5327-4635-8C92-2D4754AE329E}"/>
          </ac:spMkLst>
        </pc:spChg>
        <pc:graphicFrameChg chg="mod modGraphic">
          <ac:chgData name="Forceville, Ivan (Global Design - EMEA Workload Cloud)" userId="838feac2-caa4-48bd-8952-430b5e710fb6" providerId="ADAL" clId="{EC710B76-D3BD-45CB-B818-40AA558624F1}" dt="2021-01-21T12:31:30.450" v="4904" actId="20577"/>
          <ac:graphicFrameMkLst>
            <pc:docMk/>
            <pc:sldMk cId="3221738413" sldId="669"/>
            <ac:graphicFrameMk id="6" creationId="{00000000-0000-0000-0000-000000000000}"/>
          </ac:graphicFrameMkLst>
        </pc:graphicFrameChg>
      </pc:sldChg>
      <pc:sldChg chg="modSp mod">
        <pc:chgData name="Forceville, Ivan (Global Design - EMEA Workload Cloud)" userId="838feac2-caa4-48bd-8952-430b5e710fb6" providerId="ADAL" clId="{EC710B76-D3BD-45CB-B818-40AA558624F1}" dt="2021-01-21T12:31:23.247" v="4901" actId="20577"/>
        <pc:sldMkLst>
          <pc:docMk/>
          <pc:sldMk cId="2563563070" sldId="670"/>
        </pc:sldMkLst>
        <pc:graphicFrameChg chg="mod modGraphic">
          <ac:chgData name="Forceville, Ivan (Global Design - EMEA Workload Cloud)" userId="838feac2-caa4-48bd-8952-430b5e710fb6" providerId="ADAL" clId="{EC710B76-D3BD-45CB-B818-40AA558624F1}" dt="2021-01-21T12:31:23.247" v="4901" actId="20577"/>
          <ac:graphicFrameMkLst>
            <pc:docMk/>
            <pc:sldMk cId="2563563070" sldId="670"/>
            <ac:graphicFrameMk id="6" creationId="{00000000-0000-0000-0000-000000000000}"/>
          </ac:graphicFrameMkLst>
        </pc:graphicFrameChg>
      </pc:sldChg>
      <pc:sldChg chg="modSp mod">
        <pc:chgData name="Forceville, Ivan (Global Design - EMEA Workload Cloud)" userId="838feac2-caa4-48bd-8952-430b5e710fb6" providerId="ADAL" clId="{EC710B76-D3BD-45CB-B818-40AA558624F1}" dt="2021-01-21T12:32:11.533" v="4910" actId="20577"/>
        <pc:sldMkLst>
          <pc:docMk/>
          <pc:sldMk cId="3928948871" sldId="671"/>
        </pc:sldMkLst>
        <pc:graphicFrameChg chg="modGraphic">
          <ac:chgData name="Forceville, Ivan (Global Design - EMEA Workload Cloud)" userId="838feac2-caa4-48bd-8952-430b5e710fb6" providerId="ADAL" clId="{EC710B76-D3BD-45CB-B818-40AA558624F1}" dt="2021-01-21T12:32:11.533" v="4910" actId="20577"/>
          <ac:graphicFrameMkLst>
            <pc:docMk/>
            <pc:sldMk cId="3928948871" sldId="671"/>
            <ac:graphicFrameMk id="6" creationId="{00000000-0000-0000-0000-000000000000}"/>
          </ac:graphicFrameMkLst>
        </pc:graphicFrameChg>
      </pc:sldChg>
      <pc:sldChg chg="addSp modSp mod">
        <pc:chgData name="Forceville, Ivan (Global Design - EMEA Workload Cloud)" userId="838feac2-caa4-48bd-8952-430b5e710fb6" providerId="ADAL" clId="{EC710B76-D3BD-45CB-B818-40AA558624F1}" dt="2021-01-21T12:31:41.345" v="4906"/>
        <pc:sldMkLst>
          <pc:docMk/>
          <pc:sldMk cId="3570574046" sldId="672"/>
        </pc:sldMkLst>
        <pc:spChg chg="add mod">
          <ac:chgData name="Forceville, Ivan (Global Design - EMEA Workload Cloud)" userId="838feac2-caa4-48bd-8952-430b5e710fb6" providerId="ADAL" clId="{EC710B76-D3BD-45CB-B818-40AA558624F1}" dt="2021-01-14T16:24:16.032" v="4397" actId="20577"/>
          <ac:spMkLst>
            <pc:docMk/>
            <pc:sldMk cId="3570574046" sldId="672"/>
            <ac:spMk id="7" creationId="{31D23860-5F94-4E4C-8DF1-0C10903D897B}"/>
          </ac:spMkLst>
        </pc:spChg>
        <pc:graphicFrameChg chg="mod modGraphic">
          <ac:chgData name="Forceville, Ivan (Global Design - EMEA Workload Cloud)" userId="838feac2-caa4-48bd-8952-430b5e710fb6" providerId="ADAL" clId="{EC710B76-D3BD-45CB-B818-40AA558624F1}" dt="2021-01-21T12:31:41.345" v="4906"/>
          <ac:graphicFrameMkLst>
            <pc:docMk/>
            <pc:sldMk cId="3570574046" sldId="672"/>
            <ac:graphicFrameMk id="6" creationId="{00000000-0000-0000-0000-000000000000}"/>
          </ac:graphicFrameMkLst>
        </pc:graphicFrameChg>
      </pc:sldChg>
      <pc:sldChg chg="addSp modSp mod">
        <pc:chgData name="Forceville, Ivan (Global Design - EMEA Workload Cloud)" userId="838feac2-caa4-48bd-8952-430b5e710fb6" providerId="ADAL" clId="{EC710B76-D3BD-45CB-B818-40AA558624F1}" dt="2021-01-21T12:31:50.253" v="4907"/>
        <pc:sldMkLst>
          <pc:docMk/>
          <pc:sldMk cId="3103229073" sldId="673"/>
        </pc:sldMkLst>
        <pc:spChg chg="add">
          <ac:chgData name="Forceville, Ivan (Global Design - EMEA Workload Cloud)" userId="838feac2-caa4-48bd-8952-430b5e710fb6" providerId="ADAL" clId="{EC710B76-D3BD-45CB-B818-40AA558624F1}" dt="2021-01-14T16:38:32.534" v="4413"/>
          <ac:spMkLst>
            <pc:docMk/>
            <pc:sldMk cId="3103229073" sldId="673"/>
            <ac:spMk id="7" creationId="{953046F9-5617-4587-8473-4068B0285660}"/>
          </ac:spMkLst>
        </pc:spChg>
        <pc:graphicFrameChg chg="mod modGraphic">
          <ac:chgData name="Forceville, Ivan (Global Design - EMEA Workload Cloud)" userId="838feac2-caa4-48bd-8952-430b5e710fb6" providerId="ADAL" clId="{EC710B76-D3BD-45CB-B818-40AA558624F1}" dt="2021-01-21T12:31:50.253" v="4907"/>
          <ac:graphicFrameMkLst>
            <pc:docMk/>
            <pc:sldMk cId="3103229073" sldId="673"/>
            <ac:graphicFrameMk id="6" creationId="{00000000-0000-0000-0000-000000000000}"/>
          </ac:graphicFrameMkLst>
        </pc:graphicFrameChg>
      </pc:sldChg>
      <pc:sldChg chg="addSp delSp modSp mod">
        <pc:chgData name="Forceville, Ivan (Global Design - EMEA Workload Cloud)" userId="838feac2-caa4-48bd-8952-430b5e710fb6" providerId="ADAL" clId="{EC710B76-D3BD-45CB-B818-40AA558624F1}" dt="2021-01-21T12:47:20.155" v="5408" actId="20577"/>
        <pc:sldMkLst>
          <pc:docMk/>
          <pc:sldMk cId="1063689115" sldId="782"/>
        </pc:sldMkLst>
        <pc:spChg chg="add mod">
          <ac:chgData name="Forceville, Ivan (Global Design - EMEA Workload Cloud)" userId="838feac2-caa4-48bd-8952-430b5e710fb6" providerId="ADAL" clId="{EC710B76-D3BD-45CB-B818-40AA558624F1}" dt="2021-01-21T12:44:43.150" v="4992" actId="1076"/>
          <ac:spMkLst>
            <pc:docMk/>
            <pc:sldMk cId="1063689115" sldId="782"/>
            <ac:spMk id="3" creationId="{92715D16-BA94-4AB2-8B01-4EA1170842C5}"/>
          </ac:spMkLst>
        </pc:spChg>
        <pc:spChg chg="add del mod">
          <ac:chgData name="Forceville, Ivan (Global Design - EMEA Workload Cloud)" userId="838feac2-caa4-48bd-8952-430b5e710fb6" providerId="ADAL" clId="{EC710B76-D3BD-45CB-B818-40AA558624F1}" dt="2021-01-21T12:44:41.180" v="4990" actId="11529"/>
          <ac:spMkLst>
            <pc:docMk/>
            <pc:sldMk cId="1063689115" sldId="782"/>
            <ac:spMk id="4" creationId="{46217A04-8A88-432A-8FD3-314D4CB21F47}"/>
          </ac:spMkLst>
        </pc:spChg>
        <pc:spChg chg="mod">
          <ac:chgData name="Forceville, Ivan (Global Design - EMEA Workload Cloud)" userId="838feac2-caa4-48bd-8952-430b5e710fb6" providerId="ADAL" clId="{EC710B76-D3BD-45CB-B818-40AA558624F1}" dt="2021-01-21T12:47:20.155" v="5408" actId="20577"/>
          <ac:spMkLst>
            <pc:docMk/>
            <pc:sldMk cId="1063689115" sldId="782"/>
            <ac:spMk id="10" creationId="{ABB1FD08-F9AB-41B6-A67C-840101E3E52D}"/>
          </ac:spMkLst>
        </pc:spChg>
        <pc:spChg chg="add del mod">
          <ac:chgData name="Forceville, Ivan (Global Design - EMEA Workload Cloud)" userId="838feac2-caa4-48bd-8952-430b5e710fb6" providerId="ADAL" clId="{EC710B76-D3BD-45CB-B818-40AA558624F1}" dt="2021-01-21T12:44:40.196" v="4988"/>
          <ac:spMkLst>
            <pc:docMk/>
            <pc:sldMk cId="1063689115" sldId="782"/>
            <ac:spMk id="11" creationId="{EDA5FA97-42FE-4175-BB76-C333E2EA6C3E}"/>
          </ac:spMkLst>
        </pc:spChg>
        <pc:graphicFrameChg chg="add mod modGraphic">
          <ac:chgData name="Forceville, Ivan (Global Design - EMEA Workload Cloud)" userId="838feac2-caa4-48bd-8952-430b5e710fb6" providerId="ADAL" clId="{EC710B76-D3BD-45CB-B818-40AA558624F1}" dt="2021-01-21T12:44:45.032" v="4993" actId="2162"/>
          <ac:graphicFrameMkLst>
            <pc:docMk/>
            <pc:sldMk cId="1063689115" sldId="782"/>
            <ac:graphicFrameMk id="6" creationId="{68747B2B-A098-4AA8-97EB-8A947E8E879F}"/>
          </ac:graphicFrameMkLst>
        </pc:graphicFrameChg>
        <pc:graphicFrameChg chg="add del mod modGraphic">
          <ac:chgData name="Forceville, Ivan (Global Design - EMEA Workload Cloud)" userId="838feac2-caa4-48bd-8952-430b5e710fb6" providerId="ADAL" clId="{EC710B76-D3BD-45CB-B818-40AA558624F1}" dt="2021-01-21T12:37:27.420" v="4936" actId="478"/>
          <ac:graphicFrameMkLst>
            <pc:docMk/>
            <pc:sldMk cId="1063689115" sldId="782"/>
            <ac:graphicFrameMk id="9" creationId="{297F5A6F-E4D3-4E9A-B012-4952CE3B8269}"/>
          </ac:graphicFrameMkLst>
        </pc:graphicFrameChg>
      </pc:sldChg>
      <pc:sldChg chg="modSp mod">
        <pc:chgData name="Forceville, Ivan (Global Design - EMEA Workload Cloud)" userId="838feac2-caa4-48bd-8952-430b5e710fb6" providerId="ADAL" clId="{EC710B76-D3BD-45CB-B818-40AA558624F1}" dt="2021-01-21T12:35:03.635" v="4914" actId="20577"/>
        <pc:sldMkLst>
          <pc:docMk/>
          <pc:sldMk cId="1591917872" sldId="1167"/>
        </pc:sldMkLst>
        <pc:graphicFrameChg chg="mod modGraphic">
          <ac:chgData name="Forceville, Ivan (Global Design - EMEA Workload Cloud)" userId="838feac2-caa4-48bd-8952-430b5e710fb6" providerId="ADAL" clId="{EC710B76-D3BD-45CB-B818-40AA558624F1}" dt="2021-01-21T12:35:03.635" v="4914" actId="20577"/>
          <ac:graphicFrameMkLst>
            <pc:docMk/>
            <pc:sldMk cId="1591917872" sldId="1167"/>
            <ac:graphicFrameMk id="6" creationId="{00000000-0000-0000-0000-000000000000}"/>
          </ac:graphicFrameMkLst>
        </pc:graphicFrameChg>
      </pc:sldChg>
      <pc:sldChg chg="modSp mod">
        <pc:chgData name="Forceville, Ivan (Global Design - EMEA Workload Cloud)" userId="838feac2-caa4-48bd-8952-430b5e710fb6" providerId="ADAL" clId="{EC710B76-D3BD-45CB-B818-40AA558624F1}" dt="2021-01-21T12:32:21.724" v="4912" actId="20577"/>
        <pc:sldMkLst>
          <pc:docMk/>
          <pc:sldMk cId="1215225789" sldId="1169"/>
        </pc:sldMkLst>
        <pc:graphicFrameChg chg="mod modGraphic">
          <ac:chgData name="Forceville, Ivan (Global Design - EMEA Workload Cloud)" userId="838feac2-caa4-48bd-8952-430b5e710fb6" providerId="ADAL" clId="{EC710B76-D3BD-45CB-B818-40AA558624F1}" dt="2021-01-21T12:32:21.724" v="4912" actId="20577"/>
          <ac:graphicFrameMkLst>
            <pc:docMk/>
            <pc:sldMk cId="1215225789" sldId="1169"/>
            <ac:graphicFrameMk id="7" creationId="{447A2738-A288-4E7E-9B65-002C744EF87F}"/>
          </ac:graphicFrameMkLst>
        </pc:graphicFrameChg>
      </pc:sldChg>
      <pc:sldChg chg="modSp mod">
        <pc:chgData name="Forceville, Ivan (Global Design - EMEA Workload Cloud)" userId="838feac2-caa4-48bd-8952-430b5e710fb6" providerId="ADAL" clId="{EC710B76-D3BD-45CB-B818-40AA558624F1}" dt="2021-01-19T14:25:52.407" v="4472" actId="20577"/>
        <pc:sldMkLst>
          <pc:docMk/>
          <pc:sldMk cId="4035983412" sldId="1171"/>
        </pc:sldMkLst>
        <pc:spChg chg="mod">
          <ac:chgData name="Forceville, Ivan (Global Design - EMEA Workload Cloud)" userId="838feac2-caa4-48bd-8952-430b5e710fb6" providerId="ADAL" clId="{EC710B76-D3BD-45CB-B818-40AA558624F1}" dt="2021-01-19T14:25:52.407" v="4472" actId="20577"/>
          <ac:spMkLst>
            <pc:docMk/>
            <pc:sldMk cId="4035983412" sldId="1171"/>
            <ac:spMk id="2" creationId="{00000000-0000-0000-0000-000000000000}"/>
          </ac:spMkLst>
        </pc:spChg>
        <pc:graphicFrameChg chg="modGraphic">
          <ac:chgData name="Forceville, Ivan (Global Design - EMEA Workload Cloud)" userId="838feac2-caa4-48bd-8952-430b5e710fb6" providerId="ADAL" clId="{EC710B76-D3BD-45CB-B818-40AA558624F1}" dt="2021-01-11T10:52:04.457" v="931" actId="20577"/>
          <ac:graphicFrameMkLst>
            <pc:docMk/>
            <pc:sldMk cId="4035983412" sldId="1171"/>
            <ac:graphicFrameMk id="9" creationId="{018A63C9-5F54-46F9-9F73-FE16F41A35E6}"/>
          </ac:graphicFrameMkLst>
        </pc:graphicFrameChg>
      </pc:sldChg>
      <pc:sldChg chg="modSp mod">
        <pc:chgData name="Forceville, Ivan (Global Design - EMEA Workload Cloud)" userId="838feac2-caa4-48bd-8952-430b5e710fb6" providerId="ADAL" clId="{EC710B76-D3BD-45CB-B818-40AA558624F1}" dt="2021-01-19T14:25:57.140" v="4474" actId="20577"/>
        <pc:sldMkLst>
          <pc:docMk/>
          <pc:sldMk cId="372112602" sldId="1172"/>
        </pc:sldMkLst>
        <pc:spChg chg="mod">
          <ac:chgData name="Forceville, Ivan (Global Design - EMEA Workload Cloud)" userId="838feac2-caa4-48bd-8952-430b5e710fb6" providerId="ADAL" clId="{EC710B76-D3BD-45CB-B818-40AA558624F1}" dt="2021-01-19T14:25:57.140" v="4474" actId="20577"/>
          <ac:spMkLst>
            <pc:docMk/>
            <pc:sldMk cId="372112602" sldId="1172"/>
            <ac:spMk id="2" creationId="{00000000-0000-0000-0000-000000000000}"/>
          </ac:spMkLst>
        </pc:spChg>
        <pc:graphicFrameChg chg="modGraphic">
          <ac:chgData name="Forceville, Ivan (Global Design - EMEA Workload Cloud)" userId="838feac2-caa4-48bd-8952-430b5e710fb6" providerId="ADAL" clId="{EC710B76-D3BD-45CB-B818-40AA558624F1}" dt="2021-01-11T10:51:59.620" v="928" actId="20577"/>
          <ac:graphicFrameMkLst>
            <pc:docMk/>
            <pc:sldMk cId="372112602" sldId="1172"/>
            <ac:graphicFrameMk id="5" creationId="{00000000-0000-0000-0000-000000000000}"/>
          </ac:graphicFrameMkLst>
        </pc:graphicFrameChg>
      </pc:sldChg>
      <pc:sldChg chg="modSp mod">
        <pc:chgData name="Forceville, Ivan (Global Design - EMEA Workload Cloud)" userId="838feac2-caa4-48bd-8952-430b5e710fb6" providerId="ADAL" clId="{EC710B76-D3BD-45CB-B818-40AA558624F1}" dt="2021-01-21T12:53:54.076" v="6653" actId="20577"/>
        <pc:sldMkLst>
          <pc:docMk/>
          <pc:sldMk cId="1747642249" sldId="1174"/>
        </pc:sldMkLst>
        <pc:graphicFrameChg chg="modGraphic">
          <ac:chgData name="Forceville, Ivan (Global Design - EMEA Workload Cloud)" userId="838feac2-caa4-48bd-8952-430b5e710fb6" providerId="ADAL" clId="{EC710B76-D3BD-45CB-B818-40AA558624F1}" dt="2021-01-21T12:53:54.076" v="6653" actId="20577"/>
          <ac:graphicFrameMkLst>
            <pc:docMk/>
            <pc:sldMk cId="1747642249" sldId="1174"/>
            <ac:graphicFrameMk id="4" creationId="{49DAFFF4-5C6C-4592-846F-997A09EA65E3}"/>
          </ac:graphicFrameMkLst>
        </pc:graphicFrameChg>
      </pc:sldChg>
      <pc:sldChg chg="delSp modSp add mod ord">
        <pc:chgData name="Forceville, Ivan (Global Design - EMEA Workload Cloud)" userId="838feac2-caa4-48bd-8952-430b5e710fb6" providerId="ADAL" clId="{EC710B76-D3BD-45CB-B818-40AA558624F1}" dt="2021-01-21T12:53:07.471" v="6577" actId="20577"/>
        <pc:sldMkLst>
          <pc:docMk/>
          <pc:sldMk cId="3025247886" sldId="1175"/>
        </pc:sldMkLst>
        <pc:spChg chg="mod">
          <ac:chgData name="Forceville, Ivan (Global Design - EMEA Workload Cloud)" userId="838feac2-caa4-48bd-8952-430b5e710fb6" providerId="ADAL" clId="{EC710B76-D3BD-45CB-B818-40AA558624F1}" dt="2021-01-19T15:46:40.217" v="4745" actId="313"/>
          <ac:spMkLst>
            <pc:docMk/>
            <pc:sldMk cId="3025247886" sldId="1175"/>
            <ac:spMk id="2" creationId="{00000000-0000-0000-0000-000000000000}"/>
          </ac:spMkLst>
        </pc:spChg>
        <pc:spChg chg="del">
          <ac:chgData name="Forceville, Ivan (Global Design - EMEA Workload Cloud)" userId="838feac2-caa4-48bd-8952-430b5e710fb6" providerId="ADAL" clId="{EC710B76-D3BD-45CB-B818-40AA558624F1}" dt="2021-01-08T15:42:18.962" v="34" actId="478"/>
          <ac:spMkLst>
            <pc:docMk/>
            <pc:sldMk cId="3025247886" sldId="1175"/>
            <ac:spMk id="3" creationId="{7ECECBA2-62E1-4054-A042-29ECA673545E}"/>
          </ac:spMkLst>
        </pc:spChg>
        <pc:spChg chg="del">
          <ac:chgData name="Forceville, Ivan (Global Design - EMEA Workload Cloud)" userId="838feac2-caa4-48bd-8952-430b5e710fb6" providerId="ADAL" clId="{EC710B76-D3BD-45CB-B818-40AA558624F1}" dt="2021-01-08T15:42:18.962" v="34" actId="478"/>
          <ac:spMkLst>
            <pc:docMk/>
            <pc:sldMk cId="3025247886" sldId="1175"/>
            <ac:spMk id="4" creationId="{D8C75EDD-1753-4A6F-94FB-55D99A764F5B}"/>
          </ac:spMkLst>
        </pc:spChg>
        <pc:graphicFrameChg chg="mod modGraphic">
          <ac:chgData name="Forceville, Ivan (Global Design - EMEA Workload Cloud)" userId="838feac2-caa4-48bd-8952-430b5e710fb6" providerId="ADAL" clId="{EC710B76-D3BD-45CB-B818-40AA558624F1}" dt="2021-01-21T12:53:07.471" v="6577" actId="20577"/>
          <ac:graphicFrameMkLst>
            <pc:docMk/>
            <pc:sldMk cId="3025247886" sldId="1175"/>
            <ac:graphicFrameMk id="7" creationId="{00000000-0000-0000-0000-000000000000}"/>
          </ac:graphicFrameMkLst>
        </pc:graphicFrameChg>
      </pc:sldChg>
      <pc:sldChg chg="addSp delSp modSp add ord">
        <pc:chgData name="Forceville, Ivan (Global Design - EMEA Workload Cloud)" userId="838feac2-caa4-48bd-8952-430b5e710fb6" providerId="ADAL" clId="{EC710B76-D3BD-45CB-B818-40AA558624F1}" dt="2021-01-14T15:56:39.595" v="1175" actId="1076"/>
        <pc:sldMkLst>
          <pc:docMk/>
          <pc:sldMk cId="4009891590" sldId="1176"/>
        </pc:sldMkLst>
        <pc:spChg chg="mod">
          <ac:chgData name="Forceville, Ivan (Global Design - EMEA Workload Cloud)" userId="838feac2-caa4-48bd-8952-430b5e710fb6" providerId="ADAL" clId="{EC710B76-D3BD-45CB-B818-40AA558624F1}" dt="2021-01-14T15:56:36.074" v="1174" actId="20577"/>
          <ac:spMkLst>
            <pc:docMk/>
            <pc:sldMk cId="4009891590" sldId="1176"/>
            <ac:spMk id="2" creationId="{00000000-0000-0000-0000-000000000000}"/>
          </ac:spMkLst>
        </pc:spChg>
        <pc:graphicFrameChg chg="del">
          <ac:chgData name="Forceville, Ivan (Global Design - EMEA Workload Cloud)" userId="838feac2-caa4-48bd-8952-430b5e710fb6" providerId="ADAL" clId="{EC710B76-D3BD-45CB-B818-40AA558624F1}" dt="2021-01-14T15:53:42.440" v="947" actId="478"/>
          <ac:graphicFrameMkLst>
            <pc:docMk/>
            <pc:sldMk cId="4009891590" sldId="1176"/>
            <ac:graphicFrameMk id="7" creationId="{00000000-0000-0000-0000-000000000000}"/>
          </ac:graphicFrameMkLst>
        </pc:graphicFrameChg>
        <pc:picChg chg="add mod">
          <ac:chgData name="Forceville, Ivan (Global Design - EMEA Workload Cloud)" userId="838feac2-caa4-48bd-8952-430b5e710fb6" providerId="ADAL" clId="{EC710B76-D3BD-45CB-B818-40AA558624F1}" dt="2021-01-14T15:56:39.595" v="1175" actId="1076"/>
          <ac:picMkLst>
            <pc:docMk/>
            <pc:sldMk cId="4009891590" sldId="1176"/>
            <ac:picMk id="3" creationId="{A260C30C-C8D0-40B2-BAF9-A1F898C86148}"/>
          </ac:picMkLst>
        </pc:picChg>
      </pc:sldChg>
      <pc:sldChg chg="addSp delSp modSp add">
        <pc:chgData name="Forceville, Ivan (Global Design - EMEA Workload Cloud)" userId="838feac2-caa4-48bd-8952-430b5e710fb6" providerId="ADAL" clId="{EC710B76-D3BD-45CB-B818-40AA558624F1}" dt="2021-01-14T16:20:43.761" v="4137" actId="20577"/>
        <pc:sldMkLst>
          <pc:docMk/>
          <pc:sldMk cId="1015675258" sldId="1177"/>
        </pc:sldMkLst>
        <pc:spChg chg="mod">
          <ac:chgData name="Forceville, Ivan (Global Design - EMEA Workload Cloud)" userId="838feac2-caa4-48bd-8952-430b5e710fb6" providerId="ADAL" clId="{EC710B76-D3BD-45CB-B818-40AA558624F1}" dt="2021-01-14T15:58:26.062" v="1229" actId="20577"/>
          <ac:spMkLst>
            <pc:docMk/>
            <pc:sldMk cId="1015675258" sldId="1177"/>
            <ac:spMk id="2" creationId="{00000000-0000-0000-0000-000000000000}"/>
          </ac:spMkLst>
        </pc:spChg>
        <pc:spChg chg="add mod">
          <ac:chgData name="Forceville, Ivan (Global Design - EMEA Workload Cloud)" userId="838feac2-caa4-48bd-8952-430b5e710fb6" providerId="ADAL" clId="{EC710B76-D3BD-45CB-B818-40AA558624F1}" dt="2021-01-14T16:20:43.761" v="4137" actId="20577"/>
          <ac:spMkLst>
            <pc:docMk/>
            <pc:sldMk cId="1015675258" sldId="1177"/>
            <ac:spMk id="4" creationId="{34FBB956-5B1D-485E-9266-E723272F795F}"/>
          </ac:spMkLst>
        </pc:spChg>
        <pc:picChg chg="del">
          <ac:chgData name="Forceville, Ivan (Global Design - EMEA Workload Cloud)" userId="838feac2-caa4-48bd-8952-430b5e710fb6" providerId="ADAL" clId="{EC710B76-D3BD-45CB-B818-40AA558624F1}" dt="2021-01-14T15:57:26.248" v="1177" actId="478"/>
          <ac:picMkLst>
            <pc:docMk/>
            <pc:sldMk cId="1015675258" sldId="1177"/>
            <ac:picMk id="3" creationId="{A260C30C-C8D0-40B2-BAF9-A1F898C86148}"/>
          </ac:picMkLst>
        </pc:picChg>
      </pc:sldChg>
      <pc:sldChg chg="modSp mod">
        <pc:chgData name="Forceville, Ivan (Global Design - EMEA Workload Cloud)" userId="838feac2-caa4-48bd-8952-430b5e710fb6" providerId="ADAL" clId="{EC710B76-D3BD-45CB-B818-40AA558624F1}" dt="2021-01-19T14:27:10.473" v="4689" actId="1076"/>
        <pc:sldMkLst>
          <pc:docMk/>
          <pc:sldMk cId="2303945778" sldId="1178"/>
        </pc:sldMkLst>
        <pc:graphicFrameChg chg="mod modGraphic">
          <ac:chgData name="Forceville, Ivan (Global Design - EMEA Workload Cloud)" userId="838feac2-caa4-48bd-8952-430b5e710fb6" providerId="ADAL" clId="{EC710B76-D3BD-45CB-B818-40AA558624F1}" dt="2021-01-19T14:27:10.473" v="4689" actId="1076"/>
          <ac:graphicFrameMkLst>
            <pc:docMk/>
            <pc:sldMk cId="2303945778" sldId="1178"/>
            <ac:graphicFrameMk id="5" creationId="{00000000-0000-0000-0000-000000000000}"/>
          </ac:graphicFrameMkLst>
        </pc:graphicFrameChg>
      </pc:sldChg>
      <pc:sldChg chg="modSp mod">
        <pc:chgData name="Forceville, Ivan (Global Design - EMEA Workload Cloud)" userId="838feac2-caa4-48bd-8952-430b5e710fb6" providerId="ADAL" clId="{EC710B76-D3BD-45CB-B818-40AA558624F1}" dt="2021-01-19T14:27:26.362" v="4693" actId="20577"/>
        <pc:sldMkLst>
          <pc:docMk/>
          <pc:sldMk cId="3046710092" sldId="1179"/>
        </pc:sldMkLst>
        <pc:graphicFrameChg chg="mod modGraphic">
          <ac:chgData name="Forceville, Ivan (Global Design - EMEA Workload Cloud)" userId="838feac2-caa4-48bd-8952-430b5e710fb6" providerId="ADAL" clId="{EC710B76-D3BD-45CB-B818-40AA558624F1}" dt="2021-01-19T14:27:26.362" v="4693" actId="20577"/>
          <ac:graphicFrameMkLst>
            <pc:docMk/>
            <pc:sldMk cId="3046710092" sldId="1179"/>
            <ac:graphicFrameMk id="5" creationId="{00000000-0000-0000-0000-000000000000}"/>
          </ac:graphicFrameMkLst>
        </pc:graphicFrameChg>
      </pc:sldChg>
    </pc:docChg>
  </pc:docChgLst>
  <pc:docChgLst>
    <pc:chgData name="Forceville, Ivan (Global Design - EMEA Workload Cloud)" userId="838feac2-caa4-48bd-8952-430b5e710fb6" providerId="ADAL" clId="{F2289536-4FE5-4E79-AB0C-52B061B6DC41}"/>
    <pc:docChg chg="undo custSel addSld delSld modSld">
      <pc:chgData name="Forceville, Ivan (Global Design - EMEA Workload Cloud)" userId="838feac2-caa4-48bd-8952-430b5e710fb6" providerId="ADAL" clId="{F2289536-4FE5-4E79-AB0C-52B061B6DC41}" dt="2021-08-16T19:06:31.301" v="866" actId="20577"/>
      <pc:docMkLst>
        <pc:docMk/>
      </pc:docMkLst>
      <pc:sldChg chg="modSp mod">
        <pc:chgData name="Forceville, Ivan (Global Design - EMEA Workload Cloud)" userId="838feac2-caa4-48bd-8952-430b5e710fb6" providerId="ADAL" clId="{F2289536-4FE5-4E79-AB0C-52B061B6DC41}" dt="2021-08-16T19:06:31.301" v="866" actId="20577"/>
        <pc:sldMkLst>
          <pc:docMk/>
          <pc:sldMk cId="569855764" sldId="264"/>
        </pc:sldMkLst>
        <pc:spChg chg="mod">
          <ac:chgData name="Forceville, Ivan (Global Design - EMEA Workload Cloud)" userId="838feac2-caa4-48bd-8952-430b5e710fb6" providerId="ADAL" clId="{F2289536-4FE5-4E79-AB0C-52B061B6DC41}" dt="2021-08-16T19:06:31.301" v="866" actId="20577"/>
          <ac:spMkLst>
            <pc:docMk/>
            <pc:sldMk cId="569855764" sldId="264"/>
            <ac:spMk id="9" creationId="{00000000-0000-0000-0000-000000000000}"/>
          </ac:spMkLst>
        </pc:spChg>
      </pc:sldChg>
      <pc:sldChg chg="delSp modSp add del mod">
        <pc:chgData name="Forceville, Ivan (Global Design - EMEA Workload Cloud)" userId="838feac2-caa4-48bd-8952-430b5e710fb6" providerId="ADAL" clId="{F2289536-4FE5-4E79-AB0C-52B061B6DC41}" dt="2021-07-05T09:16:19.503" v="856" actId="2696"/>
        <pc:sldMkLst>
          <pc:docMk/>
          <pc:sldMk cId="2201145423" sldId="1183"/>
        </pc:sldMkLst>
        <pc:spChg chg="del">
          <ac:chgData name="Forceville, Ivan (Global Design - EMEA Workload Cloud)" userId="838feac2-caa4-48bd-8952-430b5e710fb6" providerId="ADAL" clId="{F2289536-4FE5-4E79-AB0C-52B061B6DC41}" dt="2021-06-24T12:44:34.627" v="18" actId="478"/>
          <ac:spMkLst>
            <pc:docMk/>
            <pc:sldMk cId="2201145423" sldId="1183"/>
            <ac:spMk id="6" creationId="{97C4B774-17AE-4872-9278-F35FFAE2D250}"/>
          </ac:spMkLst>
        </pc:spChg>
        <pc:spChg chg="del">
          <ac:chgData name="Forceville, Ivan (Global Design - EMEA Workload Cloud)" userId="838feac2-caa4-48bd-8952-430b5e710fb6" providerId="ADAL" clId="{F2289536-4FE5-4E79-AB0C-52B061B6DC41}" dt="2021-06-24T12:44:17.367" v="2" actId="478"/>
          <ac:spMkLst>
            <pc:docMk/>
            <pc:sldMk cId="2201145423" sldId="1183"/>
            <ac:spMk id="7" creationId="{E2150B11-CFCF-4894-999F-9F2D5852FB87}"/>
          </ac:spMkLst>
        </pc:spChg>
        <pc:spChg chg="del">
          <ac:chgData name="Forceville, Ivan (Global Design - EMEA Workload Cloud)" userId="838feac2-caa4-48bd-8952-430b5e710fb6" providerId="ADAL" clId="{F2289536-4FE5-4E79-AB0C-52B061B6DC41}" dt="2021-06-24T12:44:18.626" v="3" actId="478"/>
          <ac:spMkLst>
            <pc:docMk/>
            <pc:sldMk cId="2201145423" sldId="1183"/>
            <ac:spMk id="8" creationId="{59F62B20-8905-4C59-B2BB-EC2C054A60AA}"/>
          </ac:spMkLst>
        </pc:spChg>
        <pc:graphicFrameChg chg="mod modGraphic">
          <ac:chgData name="Forceville, Ivan (Global Design - EMEA Workload Cloud)" userId="838feac2-caa4-48bd-8952-430b5e710fb6" providerId="ADAL" clId="{F2289536-4FE5-4E79-AB0C-52B061B6DC41}" dt="2021-06-24T13:01:34.171" v="855" actId="20577"/>
          <ac:graphicFrameMkLst>
            <pc:docMk/>
            <pc:sldMk cId="2201145423" sldId="1183"/>
            <ac:graphicFrameMk id="5" creationId="{00000000-0000-0000-0000-000000000000}"/>
          </ac:graphicFrameMkLst>
        </pc:graphicFrameChg>
        <pc:picChg chg="mod">
          <ac:chgData name="Forceville, Ivan (Global Design - EMEA Workload Cloud)" userId="838feac2-caa4-48bd-8952-430b5e710fb6" providerId="ADAL" clId="{F2289536-4FE5-4E79-AB0C-52B061B6DC41}" dt="2021-06-24T12:44:36.673" v="19" actId="14100"/>
          <ac:picMkLst>
            <pc:docMk/>
            <pc:sldMk cId="2201145423" sldId="1183"/>
            <ac:picMk id="3" creationId="{01855C83-616E-4822-95D9-DDC1AF985099}"/>
          </ac:picMkLst>
        </pc:picChg>
      </pc:sldChg>
    </pc:docChg>
  </pc:docChgLst>
  <pc:docChgLst>
    <pc:chgData name="Forceville, Ivan (Global Design - EMEA Workload Cloud)" userId="838feac2-caa4-48bd-8952-430b5e710fb6" providerId="ADAL" clId="{0BFE2B15-50AF-4DB1-92D6-80CAF684E3A8}"/>
    <pc:docChg chg="undo custSel addSld delSld modSld">
      <pc:chgData name="Forceville, Ivan (Global Design - EMEA Workload Cloud)" userId="838feac2-caa4-48bd-8952-430b5e710fb6" providerId="ADAL" clId="{0BFE2B15-50AF-4DB1-92D6-80CAF684E3A8}" dt="2020-10-29T09:20:30.844" v="3525" actId="20577"/>
      <pc:docMkLst>
        <pc:docMk/>
      </pc:docMkLst>
      <pc:sldChg chg="modSp">
        <pc:chgData name="Forceville, Ivan (Global Design - EMEA Workload Cloud)" userId="838feac2-caa4-48bd-8952-430b5e710fb6" providerId="ADAL" clId="{0BFE2B15-50AF-4DB1-92D6-80CAF684E3A8}" dt="2020-10-29T08:42:05.270" v="2541" actId="20577"/>
        <pc:sldMkLst>
          <pc:docMk/>
          <pc:sldMk cId="569855764" sldId="264"/>
        </pc:sldMkLst>
        <pc:spChg chg="mod">
          <ac:chgData name="Forceville, Ivan (Global Design - EMEA Workload Cloud)" userId="838feac2-caa4-48bd-8952-430b5e710fb6" providerId="ADAL" clId="{0BFE2B15-50AF-4DB1-92D6-80CAF684E3A8}" dt="2020-10-29T08:42:05.270" v="2541" actId="20577"/>
          <ac:spMkLst>
            <pc:docMk/>
            <pc:sldMk cId="569855764" sldId="264"/>
            <ac:spMk id="9" creationId="{00000000-0000-0000-0000-000000000000}"/>
          </ac:spMkLst>
        </pc:spChg>
      </pc:sldChg>
      <pc:sldChg chg="addSp modSp">
        <pc:chgData name="Forceville, Ivan (Global Design - EMEA Workload Cloud)" userId="838feac2-caa4-48bd-8952-430b5e710fb6" providerId="ADAL" clId="{0BFE2B15-50AF-4DB1-92D6-80CAF684E3A8}" dt="2020-10-27T12:48:17.459" v="339" actId="20577"/>
        <pc:sldMkLst>
          <pc:docMk/>
          <pc:sldMk cId="4078663068" sldId="634"/>
        </pc:sldMkLst>
        <pc:spChg chg="add mod">
          <ac:chgData name="Forceville, Ivan (Global Design - EMEA Workload Cloud)" userId="838feac2-caa4-48bd-8952-430b5e710fb6" providerId="ADAL" clId="{0BFE2B15-50AF-4DB1-92D6-80CAF684E3A8}" dt="2020-10-27T12:48:17.459" v="339" actId="20577"/>
          <ac:spMkLst>
            <pc:docMk/>
            <pc:sldMk cId="4078663068" sldId="634"/>
            <ac:spMk id="5" creationId="{B3F36EDC-373B-4D18-B372-9F68681EEFD3}"/>
          </ac:spMkLst>
        </pc:spChg>
        <pc:graphicFrameChg chg="modGraphic">
          <ac:chgData name="Forceville, Ivan (Global Design - EMEA Workload Cloud)" userId="838feac2-caa4-48bd-8952-430b5e710fb6" providerId="ADAL" clId="{0BFE2B15-50AF-4DB1-92D6-80CAF684E3A8}" dt="2020-10-27T11:57:26.886" v="36" actId="404"/>
          <ac:graphicFrameMkLst>
            <pc:docMk/>
            <pc:sldMk cId="4078663068" sldId="634"/>
            <ac:graphicFrameMk id="7" creationId="{00000000-0000-0000-0000-000000000000}"/>
          </ac:graphicFrameMkLst>
        </pc:graphicFrameChg>
      </pc:sldChg>
      <pc:sldChg chg="addSp delSp modSp">
        <pc:chgData name="Forceville, Ivan (Global Design - EMEA Workload Cloud)" userId="838feac2-caa4-48bd-8952-430b5e710fb6" providerId="ADAL" clId="{0BFE2B15-50AF-4DB1-92D6-80CAF684E3A8}" dt="2020-10-29T08:29:06.855" v="2242" actId="20577"/>
        <pc:sldMkLst>
          <pc:docMk/>
          <pc:sldMk cId="2586513225" sldId="637"/>
        </pc:sldMkLst>
        <pc:spChg chg="add del mod">
          <ac:chgData name="Forceville, Ivan (Global Design - EMEA Workload Cloud)" userId="838feac2-caa4-48bd-8952-430b5e710fb6" providerId="ADAL" clId="{0BFE2B15-50AF-4DB1-92D6-80CAF684E3A8}" dt="2020-10-29T08:29:06.855" v="2242" actId="20577"/>
          <ac:spMkLst>
            <pc:docMk/>
            <pc:sldMk cId="2586513225" sldId="637"/>
            <ac:spMk id="2" creationId="{00000000-0000-0000-0000-000000000000}"/>
          </ac:spMkLst>
        </pc:spChg>
        <pc:spChg chg="mod">
          <ac:chgData name="Forceville, Ivan (Global Design - EMEA Workload Cloud)" userId="838feac2-caa4-48bd-8952-430b5e710fb6" providerId="ADAL" clId="{0BFE2B15-50AF-4DB1-92D6-80CAF684E3A8}" dt="2020-10-27T13:53:31.298" v="585" actId="14100"/>
          <ac:spMkLst>
            <pc:docMk/>
            <pc:sldMk cId="2586513225" sldId="637"/>
            <ac:spMk id="6" creationId="{00000000-0000-0000-0000-000000000000}"/>
          </ac:spMkLst>
        </pc:spChg>
        <pc:spChg chg="add del mod">
          <ac:chgData name="Forceville, Ivan (Global Design - EMEA Workload Cloud)" userId="838feac2-caa4-48bd-8952-430b5e710fb6" providerId="ADAL" clId="{0BFE2B15-50AF-4DB1-92D6-80CAF684E3A8}" dt="2020-10-27T12:51:46.533" v="341" actId="478"/>
          <ac:spMkLst>
            <pc:docMk/>
            <pc:sldMk cId="2586513225" sldId="637"/>
            <ac:spMk id="7" creationId="{EB46028E-8CD5-443C-B504-B7076B68942E}"/>
          </ac:spMkLst>
        </pc:spChg>
        <pc:graphicFrameChg chg="mod modGraphic">
          <ac:chgData name="Forceville, Ivan (Global Design - EMEA Workload Cloud)" userId="838feac2-caa4-48bd-8952-430b5e710fb6" providerId="ADAL" clId="{0BFE2B15-50AF-4DB1-92D6-80CAF684E3A8}" dt="2020-10-27T13:57:23.941" v="644" actId="6549"/>
          <ac:graphicFrameMkLst>
            <pc:docMk/>
            <pc:sldMk cId="2586513225" sldId="637"/>
            <ac:graphicFrameMk id="5" creationId="{00000000-0000-0000-0000-000000000000}"/>
          </ac:graphicFrameMkLst>
        </pc:graphicFrameChg>
      </pc:sldChg>
      <pc:sldChg chg="modSp">
        <pc:chgData name="Forceville, Ivan (Global Design - EMEA Workload Cloud)" userId="838feac2-caa4-48bd-8952-430b5e710fb6" providerId="ADAL" clId="{0BFE2B15-50AF-4DB1-92D6-80CAF684E3A8}" dt="2020-10-29T08:28:50.968" v="2231" actId="20577"/>
        <pc:sldMkLst>
          <pc:docMk/>
          <pc:sldMk cId="336169026" sldId="667"/>
        </pc:sldMkLst>
        <pc:spChg chg="mod">
          <ac:chgData name="Forceville, Ivan (Global Design - EMEA Workload Cloud)" userId="838feac2-caa4-48bd-8952-430b5e710fb6" providerId="ADAL" clId="{0BFE2B15-50AF-4DB1-92D6-80CAF684E3A8}" dt="2020-10-29T08:28:50.968" v="2231" actId="20577"/>
          <ac:spMkLst>
            <pc:docMk/>
            <pc:sldMk cId="336169026" sldId="667"/>
            <ac:spMk id="2" creationId="{00000000-0000-0000-0000-000000000000}"/>
          </ac:spMkLst>
        </pc:spChg>
        <pc:spChg chg="mod">
          <ac:chgData name="Forceville, Ivan (Global Design - EMEA Workload Cloud)" userId="838feac2-caa4-48bd-8952-430b5e710fb6" providerId="ADAL" clId="{0BFE2B15-50AF-4DB1-92D6-80CAF684E3A8}" dt="2020-10-27T13:56:41.194" v="643" actId="14100"/>
          <ac:spMkLst>
            <pc:docMk/>
            <pc:sldMk cId="336169026" sldId="667"/>
            <ac:spMk id="6" creationId="{00000000-0000-0000-0000-000000000000}"/>
          </ac:spMkLst>
        </pc:spChg>
        <pc:graphicFrameChg chg="mod modGraphic">
          <ac:chgData name="Forceville, Ivan (Global Design - EMEA Workload Cloud)" userId="838feac2-caa4-48bd-8952-430b5e710fb6" providerId="ADAL" clId="{0BFE2B15-50AF-4DB1-92D6-80CAF684E3A8}" dt="2020-10-28T12:43:59.426" v="649"/>
          <ac:graphicFrameMkLst>
            <pc:docMk/>
            <pc:sldMk cId="336169026" sldId="667"/>
            <ac:graphicFrameMk id="5" creationId="{00000000-0000-0000-0000-000000000000}"/>
          </ac:graphicFrameMkLst>
        </pc:graphicFrameChg>
      </pc:sldChg>
      <pc:sldChg chg="modSp">
        <pc:chgData name="Forceville, Ivan (Global Design - EMEA Workload Cloud)" userId="838feac2-caa4-48bd-8952-430b5e710fb6" providerId="ADAL" clId="{0BFE2B15-50AF-4DB1-92D6-80CAF684E3A8}" dt="2020-10-28T14:19:01.851" v="747" actId="20577"/>
        <pc:sldMkLst>
          <pc:docMk/>
          <pc:sldMk cId="2911920654" sldId="668"/>
        </pc:sldMkLst>
        <pc:spChg chg="mod">
          <ac:chgData name="Forceville, Ivan (Global Design - EMEA Workload Cloud)" userId="838feac2-caa4-48bd-8952-430b5e710fb6" providerId="ADAL" clId="{0BFE2B15-50AF-4DB1-92D6-80CAF684E3A8}" dt="2020-10-28T14:19:01.851" v="747" actId="20577"/>
          <ac:spMkLst>
            <pc:docMk/>
            <pc:sldMk cId="2911920654" sldId="668"/>
            <ac:spMk id="2" creationId="{00000000-0000-0000-0000-000000000000}"/>
          </ac:spMkLst>
        </pc:spChg>
        <pc:spChg chg="mod">
          <ac:chgData name="Forceville, Ivan (Global Design - EMEA Workload Cloud)" userId="838feac2-caa4-48bd-8952-430b5e710fb6" providerId="ADAL" clId="{0BFE2B15-50AF-4DB1-92D6-80CAF684E3A8}" dt="2020-10-27T13:58:07.545" v="648" actId="1076"/>
          <ac:spMkLst>
            <pc:docMk/>
            <pc:sldMk cId="2911920654" sldId="668"/>
            <ac:spMk id="6" creationId="{00000000-0000-0000-0000-000000000000}"/>
          </ac:spMkLst>
        </pc:spChg>
      </pc:sldChg>
      <pc:sldChg chg="modSp">
        <pc:chgData name="Forceville, Ivan (Global Design - EMEA Workload Cloud)" userId="838feac2-caa4-48bd-8952-430b5e710fb6" providerId="ADAL" clId="{0BFE2B15-50AF-4DB1-92D6-80CAF684E3A8}" dt="2020-10-29T07:47:18.459" v="2135" actId="20577"/>
        <pc:sldMkLst>
          <pc:docMk/>
          <pc:sldMk cId="2487855147" sldId="781"/>
        </pc:sldMkLst>
        <pc:graphicFrameChg chg="mod modGraphic">
          <ac:chgData name="Forceville, Ivan (Global Design - EMEA Workload Cloud)" userId="838feac2-caa4-48bd-8952-430b5e710fb6" providerId="ADAL" clId="{0BFE2B15-50AF-4DB1-92D6-80CAF684E3A8}" dt="2020-10-29T07:47:18.459" v="2135" actId="20577"/>
          <ac:graphicFrameMkLst>
            <pc:docMk/>
            <pc:sldMk cId="2487855147" sldId="781"/>
            <ac:graphicFrameMk id="7" creationId="{00000000-0000-0000-0000-000000000000}"/>
          </ac:graphicFrameMkLst>
        </pc:graphicFrameChg>
      </pc:sldChg>
      <pc:sldChg chg="modSp">
        <pc:chgData name="Forceville, Ivan (Global Design - EMEA Workload Cloud)" userId="838feac2-caa4-48bd-8952-430b5e710fb6" providerId="ADAL" clId="{0BFE2B15-50AF-4DB1-92D6-80CAF684E3A8}" dt="2020-10-29T08:37:18.638" v="2317" actId="20577"/>
        <pc:sldMkLst>
          <pc:docMk/>
          <pc:sldMk cId="2571697890" sldId="783"/>
        </pc:sldMkLst>
        <pc:graphicFrameChg chg="modGraphic">
          <ac:chgData name="Forceville, Ivan (Global Design - EMEA Workload Cloud)" userId="838feac2-caa4-48bd-8952-430b5e710fb6" providerId="ADAL" clId="{0BFE2B15-50AF-4DB1-92D6-80CAF684E3A8}" dt="2020-10-29T08:37:18.638" v="2317" actId="20577"/>
          <ac:graphicFrameMkLst>
            <pc:docMk/>
            <pc:sldMk cId="2571697890" sldId="783"/>
            <ac:graphicFrameMk id="5" creationId="{00000000-0000-0000-0000-000000000000}"/>
          </ac:graphicFrameMkLst>
        </pc:graphicFrameChg>
      </pc:sldChg>
      <pc:sldChg chg="modSp">
        <pc:chgData name="Forceville, Ivan (Global Design - EMEA Workload Cloud)" userId="838feac2-caa4-48bd-8952-430b5e710fb6" providerId="ADAL" clId="{0BFE2B15-50AF-4DB1-92D6-80CAF684E3A8}" dt="2020-10-29T08:39:30.751" v="2416" actId="1076"/>
        <pc:sldMkLst>
          <pc:docMk/>
          <pc:sldMk cId="525557400" sldId="784"/>
        </pc:sldMkLst>
        <pc:spChg chg="mod">
          <ac:chgData name="Forceville, Ivan (Global Design - EMEA Workload Cloud)" userId="838feac2-caa4-48bd-8952-430b5e710fb6" providerId="ADAL" clId="{0BFE2B15-50AF-4DB1-92D6-80CAF684E3A8}" dt="2020-10-29T07:54:23.817" v="2193" actId="114"/>
          <ac:spMkLst>
            <pc:docMk/>
            <pc:sldMk cId="525557400" sldId="784"/>
            <ac:spMk id="2" creationId="{00000000-0000-0000-0000-000000000000}"/>
          </ac:spMkLst>
        </pc:spChg>
        <pc:spChg chg="mod">
          <ac:chgData name="Forceville, Ivan (Global Design - EMEA Workload Cloud)" userId="838feac2-caa4-48bd-8952-430b5e710fb6" providerId="ADAL" clId="{0BFE2B15-50AF-4DB1-92D6-80CAF684E3A8}" dt="2020-10-29T08:39:30.751" v="2416" actId="1076"/>
          <ac:spMkLst>
            <pc:docMk/>
            <pc:sldMk cId="525557400" sldId="784"/>
            <ac:spMk id="8" creationId="{59F62B20-8905-4C59-B2BB-EC2C054A60AA}"/>
          </ac:spMkLst>
        </pc:spChg>
        <pc:graphicFrameChg chg="modGraphic">
          <ac:chgData name="Forceville, Ivan (Global Design - EMEA Workload Cloud)" userId="838feac2-caa4-48bd-8952-430b5e710fb6" providerId="ADAL" clId="{0BFE2B15-50AF-4DB1-92D6-80CAF684E3A8}" dt="2020-10-29T08:39:16.289" v="2415" actId="20577"/>
          <ac:graphicFrameMkLst>
            <pc:docMk/>
            <pc:sldMk cId="525557400" sldId="784"/>
            <ac:graphicFrameMk id="5" creationId="{00000000-0000-0000-0000-000000000000}"/>
          </ac:graphicFrameMkLst>
        </pc:graphicFrameChg>
      </pc:sldChg>
      <pc:sldChg chg="del">
        <pc:chgData name="Forceville, Ivan (Global Design - EMEA Workload Cloud)" userId="838feac2-caa4-48bd-8952-430b5e710fb6" providerId="ADAL" clId="{0BFE2B15-50AF-4DB1-92D6-80CAF684E3A8}" dt="2020-10-28T17:09:41.479" v="1680" actId="2696"/>
        <pc:sldMkLst>
          <pc:docMk/>
          <pc:sldMk cId="4128220527" sldId="785"/>
        </pc:sldMkLst>
      </pc:sldChg>
      <pc:sldChg chg="modSp">
        <pc:chgData name="Forceville, Ivan (Global Design - EMEA Workload Cloud)" userId="838feac2-caa4-48bd-8952-430b5e710fb6" providerId="ADAL" clId="{0BFE2B15-50AF-4DB1-92D6-80CAF684E3A8}" dt="2020-10-29T09:20:30.844" v="3525" actId="20577"/>
        <pc:sldMkLst>
          <pc:docMk/>
          <pc:sldMk cId="4281460244" sldId="1166"/>
        </pc:sldMkLst>
        <pc:spChg chg="mod">
          <ac:chgData name="Forceville, Ivan (Global Design - EMEA Workload Cloud)" userId="838feac2-caa4-48bd-8952-430b5e710fb6" providerId="ADAL" clId="{0BFE2B15-50AF-4DB1-92D6-80CAF684E3A8}" dt="2020-10-29T09:20:30.844" v="3525" actId="20577"/>
          <ac:spMkLst>
            <pc:docMk/>
            <pc:sldMk cId="4281460244" sldId="1166"/>
            <ac:spMk id="6" creationId="{EBA9AE29-0AAA-40B9-B9BE-886EBE7B8746}"/>
          </ac:spMkLst>
        </pc:spChg>
      </pc:sldChg>
      <pc:sldChg chg="addSp delSp modSp">
        <pc:chgData name="Forceville, Ivan (Global Design - EMEA Workload Cloud)" userId="838feac2-caa4-48bd-8952-430b5e710fb6" providerId="ADAL" clId="{0BFE2B15-50AF-4DB1-92D6-80CAF684E3A8}" dt="2020-10-29T08:37:49.994" v="2323" actId="20577"/>
        <pc:sldMkLst>
          <pc:docMk/>
          <pc:sldMk cId="1591917872" sldId="1167"/>
        </pc:sldMkLst>
        <pc:spChg chg="add del mod">
          <ac:chgData name="Forceville, Ivan (Global Design - EMEA Workload Cloud)" userId="838feac2-caa4-48bd-8952-430b5e710fb6" providerId="ADAL" clId="{0BFE2B15-50AF-4DB1-92D6-80CAF684E3A8}" dt="2020-10-29T08:37:49.994" v="2323" actId="20577"/>
          <ac:spMkLst>
            <pc:docMk/>
            <pc:sldMk cId="1591917872" sldId="1167"/>
            <ac:spMk id="2" creationId="{00000000-0000-0000-0000-000000000000}"/>
          </ac:spMkLst>
        </pc:spChg>
        <pc:spChg chg="add del mod">
          <ac:chgData name="Forceville, Ivan (Global Design - EMEA Workload Cloud)" userId="838feac2-caa4-48bd-8952-430b5e710fb6" providerId="ADAL" clId="{0BFE2B15-50AF-4DB1-92D6-80CAF684E3A8}" dt="2020-10-28T12:45:36.680" v="671" actId="478"/>
          <ac:spMkLst>
            <pc:docMk/>
            <pc:sldMk cId="1591917872" sldId="1167"/>
            <ac:spMk id="8" creationId="{0593E5F1-4944-442B-8078-31582E6042FB}"/>
          </ac:spMkLst>
        </pc:spChg>
      </pc:sldChg>
      <pc:sldChg chg="modSp">
        <pc:chgData name="Forceville, Ivan (Global Design - EMEA Workload Cloud)" userId="838feac2-caa4-48bd-8952-430b5e710fb6" providerId="ADAL" clId="{0BFE2B15-50AF-4DB1-92D6-80CAF684E3A8}" dt="2020-10-29T08:39:55.971" v="2417"/>
        <pc:sldMkLst>
          <pc:docMk/>
          <pc:sldMk cId="1215225789" sldId="1169"/>
        </pc:sldMkLst>
        <pc:spChg chg="mod">
          <ac:chgData name="Forceville, Ivan (Global Design - EMEA Workload Cloud)" userId="838feac2-caa4-48bd-8952-430b5e710fb6" providerId="ADAL" clId="{0BFE2B15-50AF-4DB1-92D6-80CAF684E3A8}" dt="2020-10-29T08:39:55.971" v="2417"/>
          <ac:spMkLst>
            <pc:docMk/>
            <pc:sldMk cId="1215225789" sldId="1169"/>
            <ac:spMk id="2" creationId="{00000000-0000-0000-0000-000000000000}"/>
          </ac:spMkLst>
        </pc:spChg>
      </pc:sldChg>
      <pc:sldChg chg="addSp delSp modSp add">
        <pc:chgData name="Forceville, Ivan (Global Design - EMEA Workload Cloud)" userId="838feac2-caa4-48bd-8952-430b5e710fb6" providerId="ADAL" clId="{0BFE2B15-50AF-4DB1-92D6-80CAF684E3A8}" dt="2020-10-29T08:41:28.150" v="2539" actId="1076"/>
        <pc:sldMkLst>
          <pc:docMk/>
          <pc:sldMk cId="4035983412" sldId="1171"/>
        </pc:sldMkLst>
        <pc:spChg chg="mod">
          <ac:chgData name="Forceville, Ivan (Global Design - EMEA Workload Cloud)" userId="838feac2-caa4-48bd-8952-430b5e710fb6" providerId="ADAL" clId="{0BFE2B15-50AF-4DB1-92D6-80CAF684E3A8}" dt="2020-10-29T08:22:19.849" v="2213" actId="20577"/>
          <ac:spMkLst>
            <pc:docMk/>
            <pc:sldMk cId="4035983412" sldId="1171"/>
            <ac:spMk id="2" creationId="{00000000-0000-0000-0000-000000000000}"/>
          </ac:spMkLst>
        </pc:spChg>
        <pc:spChg chg="mod">
          <ac:chgData name="Forceville, Ivan (Global Design - EMEA Workload Cloud)" userId="838feac2-caa4-48bd-8952-430b5e710fb6" providerId="ADAL" clId="{0BFE2B15-50AF-4DB1-92D6-80CAF684E3A8}" dt="2020-10-29T08:41:28.150" v="2539" actId="1076"/>
          <ac:spMkLst>
            <pc:docMk/>
            <pc:sldMk cId="4035983412" sldId="1171"/>
            <ac:spMk id="6" creationId="{00000000-0000-0000-0000-000000000000}"/>
          </ac:spMkLst>
        </pc:spChg>
        <pc:spChg chg="del">
          <ac:chgData name="Forceville, Ivan (Global Design - EMEA Workload Cloud)" userId="838feac2-caa4-48bd-8952-430b5e710fb6" providerId="ADAL" clId="{0BFE2B15-50AF-4DB1-92D6-80CAF684E3A8}" dt="2020-10-28T12:51:03.799" v="673" actId="478"/>
          <ac:spMkLst>
            <pc:docMk/>
            <pc:sldMk cId="4035983412" sldId="1171"/>
            <ac:spMk id="8" creationId="{90D1060B-FD27-4CA7-8C68-6152887EFBFB}"/>
          </ac:spMkLst>
        </pc:spChg>
        <pc:graphicFrameChg chg="del modGraphic">
          <ac:chgData name="Forceville, Ivan (Global Design - EMEA Workload Cloud)" userId="838feac2-caa4-48bd-8952-430b5e710fb6" providerId="ADAL" clId="{0BFE2B15-50AF-4DB1-92D6-80CAF684E3A8}" dt="2020-10-28T17:09:54.264" v="1681"/>
          <ac:graphicFrameMkLst>
            <pc:docMk/>
            <pc:sldMk cId="4035983412" sldId="1171"/>
            <ac:graphicFrameMk id="5" creationId="{00000000-0000-0000-0000-000000000000}"/>
          </ac:graphicFrameMkLst>
        </pc:graphicFrameChg>
        <pc:graphicFrameChg chg="add modGraphic">
          <ac:chgData name="Forceville, Ivan (Global Design - EMEA Workload Cloud)" userId="838feac2-caa4-48bd-8952-430b5e710fb6" providerId="ADAL" clId="{0BFE2B15-50AF-4DB1-92D6-80CAF684E3A8}" dt="2020-10-29T08:41:19.641" v="2538" actId="20577"/>
          <ac:graphicFrameMkLst>
            <pc:docMk/>
            <pc:sldMk cId="4035983412" sldId="1171"/>
            <ac:graphicFrameMk id="9" creationId="{018A63C9-5F54-46F9-9F73-FE16F41A35E6}"/>
          </ac:graphicFrameMkLst>
        </pc:graphicFrameChg>
        <pc:picChg chg="add del mod">
          <ac:chgData name="Forceville, Ivan (Global Design - EMEA Workload Cloud)" userId="838feac2-caa4-48bd-8952-430b5e710fb6" providerId="ADAL" clId="{0BFE2B15-50AF-4DB1-92D6-80CAF684E3A8}" dt="2020-10-28T14:06:17.971" v="677" actId="478"/>
          <ac:picMkLst>
            <pc:docMk/>
            <pc:sldMk cId="4035983412" sldId="1171"/>
            <ac:picMk id="3" creationId="{A16CFFB0-1013-457F-8D33-923F14CDCF1B}"/>
          </ac:picMkLst>
        </pc:picChg>
        <pc:picChg chg="add mod">
          <ac:chgData name="Forceville, Ivan (Global Design - EMEA Workload Cloud)" userId="838feac2-caa4-48bd-8952-430b5e710fb6" providerId="ADAL" clId="{0BFE2B15-50AF-4DB1-92D6-80CAF684E3A8}" dt="2020-10-28T14:06:42.399" v="680" actId="14100"/>
          <ac:picMkLst>
            <pc:docMk/>
            <pc:sldMk cId="4035983412" sldId="1171"/>
            <ac:picMk id="4" creationId="{2F1C6FD7-1B86-4B96-9FA7-0D4E6949830D}"/>
          </ac:picMkLst>
        </pc:picChg>
        <pc:picChg chg="del">
          <ac:chgData name="Forceville, Ivan (Global Design - EMEA Workload Cloud)" userId="838feac2-caa4-48bd-8952-430b5e710fb6" providerId="ADAL" clId="{0BFE2B15-50AF-4DB1-92D6-80CAF684E3A8}" dt="2020-10-28T14:06:13.789" v="674" actId="478"/>
          <ac:picMkLst>
            <pc:docMk/>
            <pc:sldMk cId="4035983412" sldId="1171"/>
            <ac:picMk id="7" creationId="{69C06EE4-4826-42F5-A361-F818A8930C4B}"/>
          </ac:picMkLst>
        </pc:picChg>
      </pc:sldChg>
      <pc:sldChg chg="addSp delSp modSp add">
        <pc:chgData name="Forceville, Ivan (Global Design - EMEA Workload Cloud)" userId="838feac2-caa4-48bd-8952-430b5e710fb6" providerId="ADAL" clId="{0BFE2B15-50AF-4DB1-92D6-80CAF684E3A8}" dt="2020-10-29T08:30:36.301" v="2249" actId="20577"/>
        <pc:sldMkLst>
          <pc:docMk/>
          <pc:sldMk cId="372112602" sldId="1172"/>
        </pc:sldMkLst>
        <pc:spChg chg="mod">
          <ac:chgData name="Forceville, Ivan (Global Design - EMEA Workload Cloud)" userId="838feac2-caa4-48bd-8952-430b5e710fb6" providerId="ADAL" clId="{0BFE2B15-50AF-4DB1-92D6-80CAF684E3A8}" dt="2020-10-29T08:22:25.322" v="2222" actId="20577"/>
          <ac:spMkLst>
            <pc:docMk/>
            <pc:sldMk cId="372112602" sldId="1172"/>
            <ac:spMk id="2" creationId="{00000000-0000-0000-0000-000000000000}"/>
          </ac:spMkLst>
        </pc:spChg>
        <pc:spChg chg="mod">
          <ac:chgData name="Forceville, Ivan (Global Design - EMEA Workload Cloud)" userId="838feac2-caa4-48bd-8952-430b5e710fb6" providerId="ADAL" clId="{0BFE2B15-50AF-4DB1-92D6-80CAF684E3A8}" dt="2020-10-29T08:30:36.301" v="2249" actId="20577"/>
          <ac:spMkLst>
            <pc:docMk/>
            <pc:sldMk cId="372112602" sldId="1172"/>
            <ac:spMk id="6" creationId="{00000000-0000-0000-0000-000000000000}"/>
          </ac:spMkLst>
        </pc:spChg>
        <pc:graphicFrameChg chg="modGraphic">
          <ac:chgData name="Forceville, Ivan (Global Design - EMEA Workload Cloud)" userId="838feac2-caa4-48bd-8952-430b5e710fb6" providerId="ADAL" clId="{0BFE2B15-50AF-4DB1-92D6-80CAF684E3A8}" dt="2020-10-28T17:09:20.995" v="1679" actId="20577"/>
          <ac:graphicFrameMkLst>
            <pc:docMk/>
            <pc:sldMk cId="372112602" sldId="1172"/>
            <ac:graphicFrameMk id="5" creationId="{00000000-0000-0000-0000-000000000000}"/>
          </ac:graphicFrameMkLst>
        </pc:graphicFrameChg>
        <pc:picChg chg="add mod">
          <ac:chgData name="Forceville, Ivan (Global Design - EMEA Workload Cloud)" userId="838feac2-caa4-48bd-8952-430b5e710fb6" providerId="ADAL" clId="{0BFE2B15-50AF-4DB1-92D6-80CAF684E3A8}" dt="2020-10-28T16:57:15.409" v="1346" actId="14100"/>
          <ac:picMkLst>
            <pc:docMk/>
            <pc:sldMk cId="372112602" sldId="1172"/>
            <ac:picMk id="3" creationId="{ADBC4F0E-EE36-4441-9079-37D939AC6BE9}"/>
          </ac:picMkLst>
        </pc:picChg>
        <pc:picChg chg="del">
          <ac:chgData name="Forceville, Ivan (Global Design - EMEA Workload Cloud)" userId="838feac2-caa4-48bd-8952-430b5e710fb6" providerId="ADAL" clId="{0BFE2B15-50AF-4DB1-92D6-80CAF684E3A8}" dt="2020-10-28T16:56:45.608" v="1323" actId="478"/>
          <ac:picMkLst>
            <pc:docMk/>
            <pc:sldMk cId="372112602" sldId="1172"/>
            <ac:picMk id="4" creationId="{2F1C6FD7-1B86-4B96-9FA7-0D4E6949830D}"/>
          </ac:picMkLst>
        </pc:picChg>
      </pc:sldChg>
      <pc:sldChg chg="addSp delSp modSp add">
        <pc:chgData name="Forceville, Ivan (Global Design - EMEA Workload Cloud)" userId="838feac2-caa4-48bd-8952-430b5e710fb6" providerId="ADAL" clId="{0BFE2B15-50AF-4DB1-92D6-80CAF684E3A8}" dt="2020-10-29T08:40:48.541" v="2515" actId="1076"/>
        <pc:sldMkLst>
          <pc:docMk/>
          <pc:sldMk cId="3285916619" sldId="1173"/>
        </pc:sldMkLst>
        <pc:spChg chg="mod">
          <ac:chgData name="Forceville, Ivan (Global Design - EMEA Workload Cloud)" userId="838feac2-caa4-48bd-8952-430b5e710fb6" providerId="ADAL" clId="{0BFE2B15-50AF-4DB1-92D6-80CAF684E3A8}" dt="2020-10-29T07:53:12.946" v="2149" actId="114"/>
          <ac:spMkLst>
            <pc:docMk/>
            <pc:sldMk cId="3285916619" sldId="1173"/>
            <ac:spMk id="2" creationId="{00000000-0000-0000-0000-000000000000}"/>
          </ac:spMkLst>
        </pc:spChg>
        <pc:spChg chg="mod">
          <ac:chgData name="Forceville, Ivan (Global Design - EMEA Workload Cloud)" userId="838feac2-caa4-48bd-8952-430b5e710fb6" providerId="ADAL" clId="{0BFE2B15-50AF-4DB1-92D6-80CAF684E3A8}" dt="2020-10-29T08:40:48.541" v="2515" actId="1076"/>
          <ac:spMkLst>
            <pc:docMk/>
            <pc:sldMk cId="3285916619" sldId="1173"/>
            <ac:spMk id="8" creationId="{59F62B20-8905-4C59-B2BB-EC2C054A60AA}"/>
          </ac:spMkLst>
        </pc:spChg>
        <pc:graphicFrameChg chg="modGraphic">
          <ac:chgData name="Forceville, Ivan (Global Design - EMEA Workload Cloud)" userId="838feac2-caa4-48bd-8952-430b5e710fb6" providerId="ADAL" clId="{0BFE2B15-50AF-4DB1-92D6-80CAF684E3A8}" dt="2020-10-29T08:40:40.766" v="2514" actId="20577"/>
          <ac:graphicFrameMkLst>
            <pc:docMk/>
            <pc:sldMk cId="3285916619" sldId="1173"/>
            <ac:graphicFrameMk id="5" creationId="{00000000-0000-0000-0000-000000000000}"/>
          </ac:graphicFrameMkLst>
        </pc:graphicFrameChg>
        <pc:picChg chg="add mod">
          <ac:chgData name="Forceville, Ivan (Global Design - EMEA Workload Cloud)" userId="838feac2-caa4-48bd-8952-430b5e710fb6" providerId="ADAL" clId="{0BFE2B15-50AF-4DB1-92D6-80CAF684E3A8}" dt="2020-10-28T17:36:31.264" v="1719" actId="14100"/>
          <ac:picMkLst>
            <pc:docMk/>
            <pc:sldMk cId="3285916619" sldId="1173"/>
            <ac:picMk id="3" creationId="{01855C83-616E-4822-95D9-DDC1AF985099}"/>
          </ac:picMkLst>
        </pc:picChg>
        <pc:picChg chg="del">
          <ac:chgData name="Forceville, Ivan (Global Design - EMEA Workload Cloud)" userId="838feac2-caa4-48bd-8952-430b5e710fb6" providerId="ADAL" clId="{0BFE2B15-50AF-4DB1-92D6-80CAF684E3A8}" dt="2020-10-28T17:36:21.005" v="1714" actId="478"/>
          <ac:picMkLst>
            <pc:docMk/>
            <pc:sldMk cId="3285916619" sldId="1173"/>
            <ac:picMk id="4" creationId="{DA9C9C3A-96DA-4982-9DFB-6014E4A1538C}"/>
          </ac:picMkLst>
        </pc:picChg>
      </pc:sldChg>
      <pc:sldChg chg="addSp delSp modSp add">
        <pc:chgData name="Forceville, Ivan (Global Design - EMEA Workload Cloud)" userId="838feac2-caa4-48bd-8952-430b5e710fb6" providerId="ADAL" clId="{0BFE2B15-50AF-4DB1-92D6-80CAF684E3A8}" dt="2020-10-29T08:43:55.499" v="2766" actId="20577"/>
        <pc:sldMkLst>
          <pc:docMk/>
          <pc:sldMk cId="1747642249" sldId="1174"/>
        </pc:sldMkLst>
        <pc:spChg chg="mod">
          <ac:chgData name="Forceville, Ivan (Global Design - EMEA Workload Cloud)" userId="838feac2-caa4-48bd-8952-430b5e710fb6" providerId="ADAL" clId="{0BFE2B15-50AF-4DB1-92D6-80CAF684E3A8}" dt="2020-10-29T08:42:20.390" v="2569" actId="20577"/>
          <ac:spMkLst>
            <pc:docMk/>
            <pc:sldMk cId="1747642249" sldId="1174"/>
            <ac:spMk id="2" creationId="{00000000-0000-0000-0000-000000000000}"/>
          </ac:spMkLst>
        </pc:spChg>
        <pc:spChg chg="del mod">
          <ac:chgData name="Forceville, Ivan (Global Design - EMEA Workload Cloud)" userId="838feac2-caa4-48bd-8952-430b5e710fb6" providerId="ADAL" clId="{0BFE2B15-50AF-4DB1-92D6-80CAF684E3A8}" dt="2020-10-29T08:42:45.411" v="2574" actId="478"/>
          <ac:spMkLst>
            <pc:docMk/>
            <pc:sldMk cId="1747642249" sldId="1174"/>
            <ac:spMk id="6" creationId="{EBA9AE29-0AAA-40B9-B9BE-886EBE7B8746}"/>
          </ac:spMkLst>
        </pc:spChg>
        <pc:graphicFrameChg chg="add mod modGraphic">
          <ac:chgData name="Forceville, Ivan (Global Design - EMEA Workload Cloud)" userId="838feac2-caa4-48bd-8952-430b5e710fb6" providerId="ADAL" clId="{0BFE2B15-50AF-4DB1-92D6-80CAF684E3A8}" dt="2020-10-29T08:43:55.499" v="2766" actId="20577"/>
          <ac:graphicFrameMkLst>
            <pc:docMk/>
            <pc:sldMk cId="1747642249" sldId="1174"/>
            <ac:graphicFrameMk id="4" creationId="{49DAFFF4-5C6C-4592-846F-997A09EA65E3}"/>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latin typeface="Arial"/>
              <a:cs typeface="Arial"/>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7/19/2022</a:t>
            </a:fld>
            <a:endParaRPr lang="en-US">
              <a:latin typeface="Arial"/>
              <a:cs typeface="Arial"/>
            </a:endParaRPr>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7/19/2022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77649" y="4715907"/>
            <a:ext cx="6042378" cy="4467701"/>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a:t>
            </a:fld>
            <a:endParaRPr lang="en-US"/>
          </a:p>
        </p:txBody>
      </p:sp>
    </p:spTree>
    <p:extLst>
      <p:ext uri="{BB962C8B-B14F-4D97-AF65-F5344CB8AC3E}">
        <p14:creationId xmlns:p14="http://schemas.microsoft.com/office/powerpoint/2010/main" val="130381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a:t>DXC Managed and UWV Delhaize</a:t>
            </a:r>
            <a:r>
              <a:rPr lang="en-US" baseline="0"/>
              <a:t> Managed</a:t>
            </a:r>
            <a:endParaRPr lang="en-US"/>
          </a:p>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10</a:t>
            </a:fld>
            <a:endParaRPr lang="en-US"/>
          </a:p>
        </p:txBody>
      </p:sp>
    </p:spTree>
    <p:extLst>
      <p:ext uri="{BB962C8B-B14F-4D97-AF65-F5344CB8AC3E}">
        <p14:creationId xmlns:p14="http://schemas.microsoft.com/office/powerpoint/2010/main" val="2609332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11</a:t>
            </a:fld>
            <a:endParaRPr lang="en-US"/>
          </a:p>
        </p:txBody>
      </p:sp>
    </p:spTree>
    <p:extLst>
      <p:ext uri="{BB962C8B-B14F-4D97-AF65-F5344CB8AC3E}">
        <p14:creationId xmlns:p14="http://schemas.microsoft.com/office/powerpoint/2010/main" val="327478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12</a:t>
            </a:fld>
            <a:endParaRPr lang="en-US"/>
          </a:p>
        </p:txBody>
      </p:sp>
    </p:spTree>
    <p:extLst>
      <p:ext uri="{BB962C8B-B14F-4D97-AF65-F5344CB8AC3E}">
        <p14:creationId xmlns:p14="http://schemas.microsoft.com/office/powerpoint/2010/main" val="391910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13</a:t>
            </a:fld>
            <a:endParaRPr lang="en-US"/>
          </a:p>
        </p:txBody>
      </p:sp>
    </p:spTree>
    <p:extLst>
      <p:ext uri="{BB962C8B-B14F-4D97-AF65-F5344CB8AC3E}">
        <p14:creationId xmlns:p14="http://schemas.microsoft.com/office/powerpoint/2010/main" val="137730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14</a:t>
            </a:fld>
            <a:endParaRPr lang="en-US"/>
          </a:p>
        </p:txBody>
      </p:sp>
    </p:spTree>
    <p:extLst>
      <p:ext uri="{BB962C8B-B14F-4D97-AF65-F5344CB8AC3E}">
        <p14:creationId xmlns:p14="http://schemas.microsoft.com/office/powerpoint/2010/main" val="193363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15</a:t>
            </a:fld>
            <a:endParaRPr lang="en-US"/>
          </a:p>
        </p:txBody>
      </p:sp>
    </p:spTree>
    <p:extLst>
      <p:ext uri="{BB962C8B-B14F-4D97-AF65-F5344CB8AC3E}">
        <p14:creationId xmlns:p14="http://schemas.microsoft.com/office/powerpoint/2010/main" val="1065578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16</a:t>
            </a:fld>
            <a:endParaRPr lang="en-US"/>
          </a:p>
        </p:txBody>
      </p:sp>
    </p:spTree>
    <p:extLst>
      <p:ext uri="{BB962C8B-B14F-4D97-AF65-F5344CB8AC3E}">
        <p14:creationId xmlns:p14="http://schemas.microsoft.com/office/powerpoint/2010/main" val="2729313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17</a:t>
            </a:fld>
            <a:endParaRPr lang="en-US"/>
          </a:p>
        </p:txBody>
      </p:sp>
    </p:spTree>
    <p:extLst>
      <p:ext uri="{BB962C8B-B14F-4D97-AF65-F5344CB8AC3E}">
        <p14:creationId xmlns:p14="http://schemas.microsoft.com/office/powerpoint/2010/main" val="3185987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18</a:t>
            </a:fld>
            <a:endParaRPr lang="en-US"/>
          </a:p>
        </p:txBody>
      </p:sp>
    </p:spTree>
    <p:extLst>
      <p:ext uri="{BB962C8B-B14F-4D97-AF65-F5344CB8AC3E}">
        <p14:creationId xmlns:p14="http://schemas.microsoft.com/office/powerpoint/2010/main" val="1674824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19</a:t>
            </a:fld>
            <a:endParaRPr lang="en-US"/>
          </a:p>
        </p:txBody>
      </p:sp>
    </p:spTree>
    <p:extLst>
      <p:ext uri="{BB962C8B-B14F-4D97-AF65-F5344CB8AC3E}">
        <p14:creationId xmlns:p14="http://schemas.microsoft.com/office/powerpoint/2010/main" val="226293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a:t>
            </a:fld>
            <a:endParaRPr lang="en-US"/>
          </a:p>
        </p:txBody>
      </p:sp>
    </p:spTree>
    <p:extLst>
      <p:ext uri="{BB962C8B-B14F-4D97-AF65-F5344CB8AC3E}">
        <p14:creationId xmlns:p14="http://schemas.microsoft.com/office/powerpoint/2010/main" val="268456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20</a:t>
            </a:fld>
            <a:endParaRPr lang="en-US"/>
          </a:p>
        </p:txBody>
      </p:sp>
    </p:spTree>
    <p:extLst>
      <p:ext uri="{BB962C8B-B14F-4D97-AF65-F5344CB8AC3E}">
        <p14:creationId xmlns:p14="http://schemas.microsoft.com/office/powerpoint/2010/main" val="4286475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21</a:t>
            </a:fld>
            <a:endParaRPr lang="en-US"/>
          </a:p>
        </p:txBody>
      </p:sp>
    </p:spTree>
    <p:extLst>
      <p:ext uri="{BB962C8B-B14F-4D97-AF65-F5344CB8AC3E}">
        <p14:creationId xmlns:p14="http://schemas.microsoft.com/office/powerpoint/2010/main" val="244282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22</a:t>
            </a:fld>
            <a:endParaRPr lang="en-US"/>
          </a:p>
        </p:txBody>
      </p:sp>
    </p:spTree>
    <p:extLst>
      <p:ext uri="{BB962C8B-B14F-4D97-AF65-F5344CB8AC3E}">
        <p14:creationId xmlns:p14="http://schemas.microsoft.com/office/powerpoint/2010/main" val="627046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23</a:t>
            </a:fld>
            <a:endParaRPr lang="en-US"/>
          </a:p>
        </p:txBody>
      </p:sp>
    </p:spTree>
    <p:extLst>
      <p:ext uri="{BB962C8B-B14F-4D97-AF65-F5344CB8AC3E}">
        <p14:creationId xmlns:p14="http://schemas.microsoft.com/office/powerpoint/2010/main" val="134991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24</a:t>
            </a:fld>
            <a:endParaRPr lang="en-US"/>
          </a:p>
        </p:txBody>
      </p:sp>
    </p:spTree>
    <p:extLst>
      <p:ext uri="{BB962C8B-B14F-4D97-AF65-F5344CB8AC3E}">
        <p14:creationId xmlns:p14="http://schemas.microsoft.com/office/powerpoint/2010/main" val="2760041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25</a:t>
            </a:fld>
            <a:endParaRPr lang="en-US"/>
          </a:p>
        </p:txBody>
      </p:sp>
    </p:spTree>
    <p:extLst>
      <p:ext uri="{BB962C8B-B14F-4D97-AF65-F5344CB8AC3E}">
        <p14:creationId xmlns:p14="http://schemas.microsoft.com/office/powerpoint/2010/main" val="2371230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26</a:t>
            </a:fld>
            <a:endParaRPr lang="en-US"/>
          </a:p>
        </p:txBody>
      </p:sp>
    </p:spTree>
    <p:extLst>
      <p:ext uri="{BB962C8B-B14F-4D97-AF65-F5344CB8AC3E}">
        <p14:creationId xmlns:p14="http://schemas.microsoft.com/office/powerpoint/2010/main" val="3382200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27</a:t>
            </a:fld>
            <a:endParaRPr lang="en-US"/>
          </a:p>
        </p:txBody>
      </p:sp>
    </p:spTree>
    <p:extLst>
      <p:ext uri="{BB962C8B-B14F-4D97-AF65-F5344CB8AC3E}">
        <p14:creationId xmlns:p14="http://schemas.microsoft.com/office/powerpoint/2010/main" val="93698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28</a:t>
            </a:fld>
            <a:endParaRPr lang="en-US"/>
          </a:p>
        </p:txBody>
      </p:sp>
    </p:spTree>
    <p:extLst>
      <p:ext uri="{BB962C8B-B14F-4D97-AF65-F5344CB8AC3E}">
        <p14:creationId xmlns:p14="http://schemas.microsoft.com/office/powerpoint/2010/main" val="2089181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29</a:t>
            </a:fld>
            <a:endParaRPr lang="en-US"/>
          </a:p>
        </p:txBody>
      </p:sp>
    </p:spTree>
    <p:extLst>
      <p:ext uri="{BB962C8B-B14F-4D97-AF65-F5344CB8AC3E}">
        <p14:creationId xmlns:p14="http://schemas.microsoft.com/office/powerpoint/2010/main" val="406876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a:t>
            </a:fld>
            <a:endParaRPr lang="en-US"/>
          </a:p>
        </p:txBody>
      </p:sp>
    </p:spTree>
    <p:extLst>
      <p:ext uri="{BB962C8B-B14F-4D97-AF65-F5344CB8AC3E}">
        <p14:creationId xmlns:p14="http://schemas.microsoft.com/office/powerpoint/2010/main" val="2833475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30</a:t>
            </a:fld>
            <a:endParaRPr lang="en-US"/>
          </a:p>
        </p:txBody>
      </p:sp>
    </p:spTree>
    <p:extLst>
      <p:ext uri="{BB962C8B-B14F-4D97-AF65-F5344CB8AC3E}">
        <p14:creationId xmlns:p14="http://schemas.microsoft.com/office/powerpoint/2010/main" val="1413590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32</a:t>
            </a:fld>
            <a:endParaRPr lang="en-US"/>
          </a:p>
        </p:txBody>
      </p:sp>
    </p:spTree>
    <p:extLst>
      <p:ext uri="{BB962C8B-B14F-4D97-AF65-F5344CB8AC3E}">
        <p14:creationId xmlns:p14="http://schemas.microsoft.com/office/powerpoint/2010/main" val="1447955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34</a:t>
            </a:fld>
            <a:endParaRPr lang="en-US"/>
          </a:p>
        </p:txBody>
      </p:sp>
    </p:spTree>
    <p:extLst>
      <p:ext uri="{BB962C8B-B14F-4D97-AF65-F5344CB8AC3E}">
        <p14:creationId xmlns:p14="http://schemas.microsoft.com/office/powerpoint/2010/main" val="102236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35</a:t>
            </a:fld>
            <a:endParaRPr lang="en-US"/>
          </a:p>
        </p:txBody>
      </p:sp>
    </p:spTree>
    <p:extLst>
      <p:ext uri="{BB962C8B-B14F-4D97-AF65-F5344CB8AC3E}">
        <p14:creationId xmlns:p14="http://schemas.microsoft.com/office/powerpoint/2010/main" val="851504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36</a:t>
            </a:fld>
            <a:endParaRPr lang="en-US"/>
          </a:p>
        </p:txBody>
      </p:sp>
    </p:spTree>
    <p:extLst>
      <p:ext uri="{BB962C8B-B14F-4D97-AF65-F5344CB8AC3E}">
        <p14:creationId xmlns:p14="http://schemas.microsoft.com/office/powerpoint/2010/main" val="2510647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37</a:t>
            </a:fld>
            <a:endParaRPr lang="en-US"/>
          </a:p>
        </p:txBody>
      </p:sp>
    </p:spTree>
    <p:extLst>
      <p:ext uri="{BB962C8B-B14F-4D97-AF65-F5344CB8AC3E}">
        <p14:creationId xmlns:p14="http://schemas.microsoft.com/office/powerpoint/2010/main" val="2807610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38</a:t>
            </a:fld>
            <a:endParaRPr lang="en-US"/>
          </a:p>
        </p:txBody>
      </p:sp>
    </p:spTree>
    <p:extLst>
      <p:ext uri="{BB962C8B-B14F-4D97-AF65-F5344CB8AC3E}">
        <p14:creationId xmlns:p14="http://schemas.microsoft.com/office/powerpoint/2010/main" val="851504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39</a:t>
            </a:fld>
            <a:endParaRPr lang="en-US"/>
          </a:p>
        </p:txBody>
      </p:sp>
    </p:spTree>
    <p:extLst>
      <p:ext uri="{BB962C8B-B14F-4D97-AF65-F5344CB8AC3E}">
        <p14:creationId xmlns:p14="http://schemas.microsoft.com/office/powerpoint/2010/main" val="236847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4</a:t>
            </a:fld>
            <a:endParaRPr lang="en-US"/>
          </a:p>
        </p:txBody>
      </p:sp>
    </p:spTree>
    <p:extLst>
      <p:ext uri="{BB962C8B-B14F-4D97-AF65-F5344CB8AC3E}">
        <p14:creationId xmlns:p14="http://schemas.microsoft.com/office/powerpoint/2010/main" val="135490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5</a:t>
            </a:fld>
            <a:endParaRPr lang="en-US"/>
          </a:p>
        </p:txBody>
      </p:sp>
    </p:spTree>
    <p:extLst>
      <p:ext uri="{BB962C8B-B14F-4D97-AF65-F5344CB8AC3E}">
        <p14:creationId xmlns:p14="http://schemas.microsoft.com/office/powerpoint/2010/main" val="198795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6</a:t>
            </a:fld>
            <a:endParaRPr lang="en-US"/>
          </a:p>
        </p:txBody>
      </p:sp>
    </p:spTree>
    <p:extLst>
      <p:ext uri="{BB962C8B-B14F-4D97-AF65-F5344CB8AC3E}">
        <p14:creationId xmlns:p14="http://schemas.microsoft.com/office/powerpoint/2010/main" val="3583242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7</a:t>
            </a:fld>
            <a:endParaRPr lang="en-US"/>
          </a:p>
        </p:txBody>
      </p:sp>
    </p:spTree>
    <p:extLst>
      <p:ext uri="{BB962C8B-B14F-4D97-AF65-F5344CB8AC3E}">
        <p14:creationId xmlns:p14="http://schemas.microsoft.com/office/powerpoint/2010/main" val="163256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8</a:t>
            </a:fld>
            <a:endParaRPr lang="en-US"/>
          </a:p>
        </p:txBody>
      </p:sp>
    </p:spTree>
    <p:extLst>
      <p:ext uri="{BB962C8B-B14F-4D97-AF65-F5344CB8AC3E}">
        <p14:creationId xmlns:p14="http://schemas.microsoft.com/office/powerpoint/2010/main" val="267911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E2E8FF-3D0C-9D4D-B4D1-3089215958A5}" type="slidenum">
              <a:rPr lang="en-US" smtClean="0"/>
              <a:pPr/>
              <a:t>9</a:t>
            </a:fld>
            <a:endParaRPr lang="en-US"/>
          </a:p>
        </p:txBody>
      </p:sp>
    </p:spTree>
    <p:extLst>
      <p:ext uri="{BB962C8B-B14F-4D97-AF65-F5344CB8AC3E}">
        <p14:creationId xmlns:p14="http://schemas.microsoft.com/office/powerpoint/2010/main" val="3126153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11986923" cy="82296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b="1">
                <a:solidFill>
                  <a:schemeClr val="bg1"/>
                </a:solidFill>
              </a:defRPr>
            </a:lvl1pPr>
            <a:lvl2pPr marL="0" indent="0" algn="l">
              <a:spcBef>
                <a:spcPts val="0"/>
              </a:spcBef>
              <a:buNone/>
              <a:defRPr sz="2800" b="1">
                <a:solidFill>
                  <a:schemeClr val="bg1"/>
                </a:solidFill>
              </a:defRPr>
            </a:lvl2pPr>
            <a:lvl3pPr marL="0" indent="0" algn="l">
              <a:spcBef>
                <a:spcPts val="0"/>
              </a:spcBef>
              <a:buNone/>
              <a:defRPr sz="2800" b="1">
                <a:solidFill>
                  <a:schemeClr val="bg1"/>
                </a:solidFill>
              </a:defRPr>
            </a:lvl3pPr>
            <a:lvl4pPr marL="0" indent="0" algn="l">
              <a:spcBef>
                <a:spcPts val="0"/>
              </a:spcBef>
              <a:buNone/>
              <a:defRPr sz="2800" b="1">
                <a:solidFill>
                  <a:schemeClr val="bg1"/>
                </a:solidFill>
              </a:defRPr>
            </a:lvl4pPr>
            <a:lvl5pPr marL="0" indent="0" algn="l">
              <a:spcBef>
                <a:spcPts val="0"/>
              </a:spcBef>
              <a:buNone/>
              <a:defRPr sz="2800" b="1">
                <a:solidFill>
                  <a:schemeClr val="bg1"/>
                </a:solidFill>
              </a:defRPr>
            </a:lvl5pPr>
            <a:lvl6pPr marL="0" indent="0" algn="l">
              <a:spcBef>
                <a:spcPts val="0"/>
              </a:spcBef>
              <a:buNone/>
              <a:defRPr sz="2800" b="1">
                <a:solidFill>
                  <a:schemeClr val="bg1"/>
                </a:solidFill>
              </a:defRPr>
            </a:lvl6pPr>
            <a:lvl7pPr marL="0" indent="0" algn="l">
              <a:spcBef>
                <a:spcPts val="0"/>
              </a:spcBef>
              <a:buNone/>
              <a:defRPr sz="2800" b="1">
                <a:solidFill>
                  <a:schemeClr val="bg1"/>
                </a:solidFill>
              </a:defRPr>
            </a:lvl7pPr>
            <a:lvl8pPr marL="0" indent="0" algn="l">
              <a:spcBef>
                <a:spcPts val="0"/>
              </a:spcBef>
              <a:buNone/>
              <a:defRPr sz="2800" b="1">
                <a:solidFill>
                  <a:schemeClr val="bg1"/>
                </a:solidFill>
              </a:defRPr>
            </a:lvl8pPr>
            <a:lvl9pPr marL="0" indent="0" algn="l">
              <a:spcBef>
                <a:spcPts val="0"/>
              </a:spcBef>
              <a:buNone/>
              <a:defRPr sz="2800" b="1">
                <a:solidFill>
                  <a:schemeClr val="bg1"/>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11422761" y="7314920"/>
            <a:ext cx="2706624" cy="768757"/>
          </a:xfrm>
          <a:prstGeom prst="rect">
            <a:avLst/>
          </a:prstGeom>
        </p:spPr>
      </p:pic>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bg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19, 2022</a:t>
            </a:fld>
            <a:endParaRPr lang="en-US" sz="1400" b="0">
              <a:solidFill>
                <a:schemeClr val="tx1"/>
              </a:solidFill>
            </a:endParaRPr>
          </a:p>
        </p:txBody>
      </p:sp>
    </p:spTree>
    <p:extLst>
      <p:ext uri="{BB962C8B-B14F-4D97-AF65-F5344CB8AC3E}">
        <p14:creationId xmlns:p14="http://schemas.microsoft.com/office/powerpoint/2010/main" val="32154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a:lvl1pPr>
            <a:lvl2pPr marL="457200" indent="-228600">
              <a:spcBef>
                <a:spcPts val="600"/>
              </a:spcBef>
              <a:buFont typeface="Arial" pitchFamily="34" charset="0"/>
              <a:buChar char="–"/>
              <a:defRPr/>
            </a:lvl2pPr>
            <a:lvl3pPr marL="685800" indent="-228600">
              <a:spcBef>
                <a:spcPts val="600"/>
              </a:spcBef>
              <a:buFont typeface="Arial" pitchFamily="34" charset="0"/>
              <a:buChar char="–"/>
              <a:defRPr/>
            </a:lvl3pPr>
            <a:lvl4pPr marL="914400" indent="-228600">
              <a:spcBef>
                <a:spcPts val="600"/>
              </a:spcBef>
              <a:buFont typeface="Arial" pitchFamily="34" charset="0"/>
              <a:buChar char="–"/>
              <a:defRPr/>
            </a:lvl4pPr>
            <a:lvl5pPr marL="1143000" indent="-228600">
              <a:spcBef>
                <a:spcPts val="600"/>
              </a:spcBef>
              <a:buFont typeface="Arial" pitchFamily="34" charset="0"/>
              <a:buChar char="–"/>
              <a:defRPr/>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8" name="Picture 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July 19, 2022</a:t>
            </a:fld>
            <a:endParaRPr lang="en-US" sz="1100" b="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lgn="r" defTabSz="820738">
                <a:spcBef>
                  <a:spcPct val="50000"/>
                </a:spcBef>
              </a:pPr>
              <a:t>‹#›</a:t>
            </a:fld>
            <a:endParaRPr lang="en-US" sz="1100" b="1">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t>DXC Proprietary and Confidential</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spcBef>
                <a:spcPts val="0"/>
              </a:spcBef>
              <a:buNone/>
              <a:defRPr sz="2800" b="1">
                <a:solidFill>
                  <a:schemeClr val="bg1"/>
                </a:solidFill>
              </a:defRPr>
            </a:lvl1pPr>
            <a:lvl2pPr marL="0" indent="0" algn="l">
              <a:spcBef>
                <a:spcPts val="0"/>
              </a:spcBef>
              <a:buNone/>
              <a:defRPr sz="2800" b="1">
                <a:solidFill>
                  <a:schemeClr val="bg1"/>
                </a:solidFill>
              </a:defRPr>
            </a:lvl2pPr>
            <a:lvl3pPr marL="0" indent="0" algn="l">
              <a:spcBef>
                <a:spcPts val="0"/>
              </a:spcBef>
              <a:buNone/>
              <a:defRPr sz="2800" b="1">
                <a:solidFill>
                  <a:schemeClr val="bg1"/>
                </a:solidFill>
              </a:defRPr>
            </a:lvl3pPr>
            <a:lvl4pPr marL="0" indent="0" algn="l">
              <a:spcBef>
                <a:spcPts val="0"/>
              </a:spcBef>
              <a:buNone/>
              <a:defRPr sz="2800" b="1">
                <a:solidFill>
                  <a:schemeClr val="bg1"/>
                </a:solidFill>
              </a:defRPr>
            </a:lvl4pPr>
            <a:lvl5pPr marL="0" indent="0" algn="l">
              <a:spcBef>
                <a:spcPts val="0"/>
              </a:spcBef>
              <a:buNone/>
              <a:defRPr sz="2800" b="1">
                <a:solidFill>
                  <a:schemeClr val="bg1"/>
                </a:solidFill>
              </a:defRPr>
            </a:lvl5pPr>
            <a:lvl6pPr marL="0" indent="0" algn="l">
              <a:spcBef>
                <a:spcPts val="0"/>
              </a:spcBef>
              <a:buNone/>
              <a:defRPr sz="2800" b="1">
                <a:solidFill>
                  <a:schemeClr val="bg1"/>
                </a:solidFill>
              </a:defRPr>
            </a:lvl6pPr>
            <a:lvl7pPr marL="0" indent="0" algn="l">
              <a:spcBef>
                <a:spcPts val="0"/>
              </a:spcBef>
              <a:buNone/>
              <a:defRPr sz="2800" b="1">
                <a:solidFill>
                  <a:schemeClr val="bg1"/>
                </a:solidFill>
              </a:defRPr>
            </a:lvl7pPr>
            <a:lvl8pPr marL="0" indent="0" algn="l">
              <a:spcBef>
                <a:spcPts val="0"/>
              </a:spcBef>
              <a:buNone/>
              <a:defRPr sz="2800" b="1">
                <a:solidFill>
                  <a:schemeClr val="bg1"/>
                </a:solidFill>
              </a:defRPr>
            </a:lvl8pPr>
            <a:lvl9pPr marL="0" indent="0" algn="l">
              <a:spcBef>
                <a:spcPts val="0"/>
              </a:spcBef>
              <a:buNone/>
              <a:defRPr sz="2800" b="1">
                <a:solidFill>
                  <a:schemeClr val="bg1"/>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19, 2022</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sp>
        <p:nvSpPr>
          <p:cNvPr id="4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July 19, 2022</a:t>
            </a:fld>
            <a:endParaRPr lang="en-US" sz="1100" b="0">
              <a:solidFill>
                <a:schemeClr val="tx1"/>
              </a:solidFill>
            </a:endParaRPr>
          </a:p>
        </p:txBody>
      </p:sp>
      <p:sp>
        <p:nvSpPr>
          <p:cNvPr id="4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4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pic>
        <p:nvPicPr>
          <p:cNvPr id="48" name="Picture 47"/>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49"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spcBef>
                <a:spcPts val="0"/>
              </a:spcBef>
              <a:buNone/>
              <a:defRPr sz="2800" b="1">
                <a:solidFill>
                  <a:schemeClr val="bg1"/>
                </a:solidFill>
              </a:defRPr>
            </a:lvl1pPr>
            <a:lvl2pPr marL="0" indent="0" algn="l">
              <a:spcBef>
                <a:spcPts val="0"/>
              </a:spcBef>
              <a:buNone/>
              <a:defRPr sz="2800" b="1">
                <a:solidFill>
                  <a:schemeClr val="bg1"/>
                </a:solidFill>
              </a:defRPr>
            </a:lvl2pPr>
            <a:lvl3pPr marL="0" indent="0" algn="l">
              <a:spcBef>
                <a:spcPts val="0"/>
              </a:spcBef>
              <a:buNone/>
              <a:defRPr sz="2800" b="1">
                <a:solidFill>
                  <a:schemeClr val="bg1"/>
                </a:solidFill>
              </a:defRPr>
            </a:lvl3pPr>
            <a:lvl4pPr marL="0" indent="0" algn="l">
              <a:spcBef>
                <a:spcPts val="0"/>
              </a:spcBef>
              <a:buNone/>
              <a:defRPr sz="2800" b="1">
                <a:solidFill>
                  <a:schemeClr val="bg1"/>
                </a:solidFill>
              </a:defRPr>
            </a:lvl4pPr>
            <a:lvl5pPr marL="0" indent="0" algn="l">
              <a:spcBef>
                <a:spcPts val="0"/>
              </a:spcBef>
              <a:buNone/>
              <a:defRPr sz="2800" b="1">
                <a:solidFill>
                  <a:schemeClr val="bg1"/>
                </a:solidFill>
              </a:defRPr>
            </a:lvl5pPr>
            <a:lvl6pPr marL="0" indent="0" algn="l">
              <a:spcBef>
                <a:spcPts val="0"/>
              </a:spcBef>
              <a:buNone/>
              <a:defRPr sz="2800" b="1">
                <a:solidFill>
                  <a:schemeClr val="bg1"/>
                </a:solidFill>
              </a:defRPr>
            </a:lvl6pPr>
            <a:lvl7pPr marL="0" indent="0" algn="l">
              <a:spcBef>
                <a:spcPts val="0"/>
              </a:spcBef>
              <a:buNone/>
              <a:defRPr sz="2800" b="1">
                <a:solidFill>
                  <a:schemeClr val="bg1"/>
                </a:solidFill>
              </a:defRPr>
            </a:lvl7pPr>
            <a:lvl8pPr marL="0" indent="0" algn="l">
              <a:spcBef>
                <a:spcPts val="0"/>
              </a:spcBef>
              <a:buNone/>
              <a:defRPr sz="2800" b="1">
                <a:solidFill>
                  <a:schemeClr val="bg1"/>
                </a:solidFill>
              </a:defRPr>
            </a:lvl8pPr>
            <a:lvl9pPr marL="0" indent="0" algn="l">
              <a:spcBef>
                <a:spcPts val="0"/>
              </a:spcBef>
              <a:buNone/>
              <a:defRPr sz="2800" b="1">
                <a:solidFill>
                  <a:schemeClr val="bg1"/>
                </a:solidFill>
              </a:defRPr>
            </a:lvl9pPr>
          </a:lstStyle>
          <a:p>
            <a:r>
              <a:rPr lang="en-US"/>
              <a:t>Click to edit Master subtitle style</a:t>
            </a:r>
          </a:p>
        </p:txBody>
      </p:sp>
      <p:pic>
        <p:nvPicPr>
          <p:cNvPr id="9" name="Picture 8"/>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14"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19, 2022</a:t>
            </a:fld>
            <a:endParaRPr lang="en-US" sz="1100" b="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04">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0" name="Title 1"/>
          <p:cNvSpPr>
            <a:spLocks noGrp="1"/>
          </p:cNvSpPr>
          <p:nvPr userDrawn="1">
            <p:ph type="ctrTitle"/>
          </p:nvPr>
        </p:nvSpPr>
        <p:spPr>
          <a:xfrm>
            <a:off x="685800" y="640080"/>
            <a:ext cx="10058400" cy="4297680"/>
          </a:xfrm>
        </p:spPr>
        <p:txBody>
          <a:bodyPr anchor="b" anchorCtr="0">
            <a:noAutofit/>
          </a:bodyPr>
          <a:lstStyle>
            <a:lvl1pPr>
              <a:defRPr sz="6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685800" y="5257800"/>
            <a:ext cx="10058400"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sp>
        <p:nvSpPr>
          <p:cNvPr id="18"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July 19, 2022</a:t>
            </a:fld>
            <a:endParaRPr lang="en-US" sz="1100" b="0">
              <a:solidFill>
                <a:schemeClr val="tx1"/>
              </a:solidFill>
            </a:endParaRPr>
          </a:p>
        </p:txBody>
      </p:sp>
      <p:sp>
        <p:nvSpPr>
          <p:cNvPr id="19"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pic>
        <p:nvPicPr>
          <p:cNvPr id="21" name="Picture 20"/>
          <p:cNvPicPr>
            <a:picLocks noChangeAspect="1"/>
          </p:cNvPicPr>
          <p:nvPr userDrawn="1"/>
        </p:nvPicPr>
        <p:blipFill>
          <a:blip r:embed="rId3"/>
          <a:stretch>
            <a:fillRect/>
          </a:stretch>
        </p:blipFill>
        <p:spPr bwMode="black">
          <a:xfrm>
            <a:off x="544830" y="7425690"/>
            <a:ext cx="2048256" cy="581762"/>
          </a:xfrm>
          <a:prstGeom prst="rect">
            <a:avLst/>
          </a:prstGeom>
        </p:spPr>
      </p:pic>
      <p:sp>
        <p:nvSpPr>
          <p:cNvPr id="22"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sp>
        <p:nvSpPr>
          <p:cNvPr id="41" name="Freeform 5"/>
          <p:cNvSpPr>
            <a:spLocks noChangeAspect="1"/>
          </p:cNvSpPr>
          <p:nvPr userDrawn="1"/>
        </p:nvSpPr>
        <p:spPr bwMode="hidden">
          <a:xfrm>
            <a:off x="7894638" y="-1588"/>
            <a:ext cx="6735761" cy="8231187"/>
          </a:xfrm>
          <a:custGeom>
            <a:avLst/>
            <a:gdLst>
              <a:gd name="T0" fmla="*/ 4315 w 7078"/>
              <a:gd name="T1" fmla="*/ 4313 h 8639"/>
              <a:gd name="T2" fmla="*/ 4315 w 7078"/>
              <a:gd name="T3" fmla="*/ 4313 h 8639"/>
              <a:gd name="T4" fmla="*/ 0 w 7078"/>
              <a:gd name="T5" fmla="*/ 0 h 8639"/>
              <a:gd name="T6" fmla="*/ 7078 w 7078"/>
              <a:gd name="T7" fmla="*/ 0 h 8639"/>
              <a:gd name="T8" fmla="*/ 7078 w 7078"/>
              <a:gd name="T9" fmla="*/ 8639 h 8639"/>
              <a:gd name="T10" fmla="*/ 0 w 7078"/>
              <a:gd name="T11" fmla="*/ 8639 h 8639"/>
              <a:gd name="T12" fmla="*/ 4315 w 7078"/>
              <a:gd name="T13" fmla="*/ 4313 h 8639"/>
            </a:gdLst>
            <a:ahLst/>
            <a:cxnLst>
              <a:cxn ang="0">
                <a:pos x="T0" y="T1"/>
              </a:cxn>
              <a:cxn ang="0">
                <a:pos x="T2" y="T3"/>
              </a:cxn>
              <a:cxn ang="0">
                <a:pos x="T4" y="T5"/>
              </a:cxn>
              <a:cxn ang="0">
                <a:pos x="T6" y="T7"/>
              </a:cxn>
              <a:cxn ang="0">
                <a:pos x="T8" y="T9"/>
              </a:cxn>
              <a:cxn ang="0">
                <a:pos x="T10" y="T11"/>
              </a:cxn>
              <a:cxn ang="0">
                <a:pos x="T12" y="T13"/>
              </a:cxn>
            </a:cxnLst>
            <a:rect l="0" t="0" r="r" b="b"/>
            <a:pathLst>
              <a:path w="7078" h="8639">
                <a:moveTo>
                  <a:pt x="4315" y="4313"/>
                </a:moveTo>
                <a:lnTo>
                  <a:pt x="4315" y="4313"/>
                </a:lnTo>
                <a:cubicBezTo>
                  <a:pt x="4315" y="1906"/>
                  <a:pt x="2391" y="0"/>
                  <a:pt x="0" y="0"/>
                </a:cubicBezTo>
                <a:lnTo>
                  <a:pt x="7078" y="0"/>
                </a:lnTo>
                <a:lnTo>
                  <a:pt x="7078" y="8639"/>
                </a:lnTo>
                <a:lnTo>
                  <a:pt x="0" y="8639"/>
                </a:lnTo>
                <a:cubicBezTo>
                  <a:pt x="2391" y="8639"/>
                  <a:pt x="4315" y="6731"/>
                  <a:pt x="4315" y="4313"/>
                </a:cubicBez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685800" y="2057400"/>
            <a:ext cx="10058400" cy="2926080"/>
          </a:xfrm>
        </p:spPr>
        <p:txBody>
          <a:bodyPr anchor="b" anchorCtr="0">
            <a:noAutofit/>
          </a:bodyPr>
          <a:lstStyle>
            <a:lvl1pP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685800" y="5257800"/>
            <a:ext cx="10058400"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sp>
        <p:nvSpPr>
          <p:cNvPr id="8" name="Footer Placeholder 4"/>
          <p:cNvSpPr txBox="1">
            <a:spLocks/>
          </p:cNvSpPr>
          <p:nvPr userDrawn="1"/>
        </p:nvSpPr>
        <p:spPr>
          <a:xfrm>
            <a:off x="685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solidFill>
                  <a:schemeClr val="tx1"/>
                </a:solidFill>
              </a:rPr>
              <a:t>DXC Proprietary and Confidential</a:t>
            </a:r>
          </a:p>
        </p:txBody>
      </p:sp>
      <p:sp>
        <p:nvSpPr>
          <p:cNvPr id="9"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July 19, 2022</a:t>
            </a:fld>
            <a:endParaRPr lang="en-US" sz="1400" b="0">
              <a:solidFill>
                <a:schemeClr val="bg1"/>
              </a:solidFill>
            </a:endParaRPr>
          </a:p>
        </p:txBody>
      </p:sp>
      <p:pic>
        <p:nvPicPr>
          <p:cNvPr id="42" name="Picture 41"/>
          <p:cNvPicPr>
            <a:picLocks noChangeAspect="1"/>
          </p:cNvPicPr>
          <p:nvPr userDrawn="1"/>
        </p:nvPicPr>
        <p:blipFill>
          <a:blip r:embed="rId2"/>
          <a:stretch>
            <a:fillRect/>
          </a:stretch>
        </p:blipFill>
        <p:spPr bwMode="black">
          <a:xfrm>
            <a:off x="11422761" y="7314920"/>
            <a:ext cx="2706624" cy="7687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544830" y="7425690"/>
            <a:ext cx="2048256" cy="581762"/>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July 19, 2022</a:t>
            </a:fld>
            <a:endParaRPr lang="en-US" sz="1100" b="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a:t>
            </a:fld>
            <a:endParaRPr lang="en-US" sz="1100" b="1">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bg1"/>
                </a:solidFill>
              </a:defRPr>
            </a:lvl1pPr>
            <a:lvl2pPr marL="0" indent="0">
              <a:spcBef>
                <a:spcPts val="900"/>
              </a:spcBef>
              <a:buFontTx/>
              <a:buNone/>
              <a:defRPr>
                <a:solidFill>
                  <a:schemeClr val="bg1"/>
                </a:solidFill>
              </a:defRPr>
            </a:lvl2pPr>
            <a:lvl3pPr marL="0" indent="0">
              <a:spcBef>
                <a:spcPts val="900"/>
              </a:spcBef>
              <a:buFontTx/>
              <a:buNone/>
              <a:defRPr>
                <a:solidFill>
                  <a:schemeClr val="bg1"/>
                </a:solidFill>
              </a:defRPr>
            </a:lvl3pPr>
            <a:lvl4pPr marL="0" indent="0">
              <a:spcBef>
                <a:spcPts val="900"/>
              </a:spcBef>
              <a:buFontTx/>
              <a:buNone/>
              <a:defRPr>
                <a:solidFill>
                  <a:schemeClr val="bg1"/>
                </a:solidFill>
              </a:defRPr>
            </a:lvl4pPr>
            <a:lvl5pPr marL="0" indent="0">
              <a:spcBef>
                <a:spcPts val="900"/>
              </a:spcBef>
              <a:buFontTx/>
              <a:buNone/>
              <a:defRPr>
                <a:solidFill>
                  <a:schemeClr val="bg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1"/>
                </a:solidFill>
              </a:rPr>
              <a:t>DXC Proprietary and Confidential</a:t>
            </a:r>
          </a:p>
        </p:txBody>
      </p:sp>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02">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tx1"/>
                </a:solidFill>
              </a:defRPr>
            </a:lvl1pPr>
            <a:lvl2pPr marL="0" indent="0">
              <a:spcBef>
                <a:spcPts val="900"/>
              </a:spcBef>
              <a:buFontTx/>
              <a:buNone/>
              <a:defRPr>
                <a:solidFill>
                  <a:schemeClr val="tx1"/>
                </a:solidFill>
              </a:defRPr>
            </a:lvl2pPr>
            <a:lvl3pPr marL="0" indent="0">
              <a:spcBef>
                <a:spcPts val="900"/>
              </a:spcBef>
              <a:buFontTx/>
              <a:buNone/>
              <a:defRPr>
                <a:solidFill>
                  <a:schemeClr val="tx1"/>
                </a:solidFill>
              </a:defRPr>
            </a:lvl3pPr>
            <a:lvl4pPr marL="0" indent="0">
              <a:spcBef>
                <a:spcPts val="900"/>
              </a:spcBef>
              <a:buFontTx/>
              <a:buNone/>
              <a:defRPr>
                <a:solidFill>
                  <a:schemeClr val="tx1"/>
                </a:solidFill>
              </a:defRPr>
            </a:lvl4pPr>
            <a:lvl5pPr marL="0" indent="0">
              <a:spcBef>
                <a:spcPts val="900"/>
              </a:spcBef>
              <a:buFontTx/>
              <a:buNone/>
              <a:defRPr>
                <a:solidFill>
                  <a:schemeClr val="tx1"/>
                </a:solidFill>
              </a:defRPr>
            </a:lvl5pPr>
            <a:lvl6pPr marL="0" indent="0">
              <a:spcBef>
                <a:spcPts val="900"/>
              </a:spcBef>
              <a:buFontTx/>
              <a:buNone/>
              <a:defRPr baseline="0">
                <a:solidFill>
                  <a:schemeClr val="tx1"/>
                </a:solidFill>
              </a:defRPr>
            </a:lvl6pPr>
            <a:lvl7pPr marL="0" indent="0">
              <a:spcBef>
                <a:spcPts val="900"/>
              </a:spcBef>
              <a:buFontTx/>
              <a:buNone/>
              <a:defRPr baseline="0">
                <a:solidFill>
                  <a:schemeClr val="tx1"/>
                </a:solidFill>
              </a:defRPr>
            </a:lvl7pPr>
            <a:lvl8pPr marL="0" indent="0">
              <a:spcBef>
                <a:spcPts val="900"/>
              </a:spcBef>
              <a:buFontTx/>
              <a:buNone/>
              <a:defRPr baseline="0">
                <a:solidFill>
                  <a:schemeClr val="tx1"/>
                </a:solidFill>
              </a:defRPr>
            </a:lvl8pPr>
            <a:lvl9pPr marL="0" indent="0">
              <a:spcBef>
                <a:spcPts val="900"/>
              </a:spcBef>
              <a:buFontTx/>
              <a:buNone/>
              <a:defRPr baseline="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tx1"/>
                </a:solidFill>
              </a:rPr>
              <a:t>DXC Proprietary and Confidential</a:t>
            </a:r>
          </a:p>
        </p:txBody>
      </p:sp>
      <p:sp>
        <p:nvSpPr>
          <p:cNvPr id="3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39" name="Picture 38"/>
          <p:cNvPicPr>
            <a:picLocks noChangeAspect="1"/>
          </p:cNvPicPr>
          <p:nvPr userDrawn="1"/>
        </p:nvPicPr>
        <p:blipFill>
          <a:blip r:embed="rId2"/>
          <a:stretch>
            <a:fillRect/>
          </a:stretch>
        </p:blipFill>
        <p:spPr bwMode="black">
          <a:xfrm>
            <a:off x="503047" y="7314920"/>
            <a:ext cx="2706624" cy="7687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8"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Title 1"/>
          <p:cNvSpPr>
            <a:spLocks noGrp="1"/>
          </p:cNvSpPr>
          <p:nvPr>
            <p:ph type="ctrTitle"/>
          </p:nvPr>
        </p:nvSpPr>
        <p:spPr>
          <a:xfrm>
            <a:off x="685800" y="640080"/>
            <a:ext cx="100584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19, 2022</a:t>
            </a:fld>
            <a:endParaRPr lang="en-US" sz="1400" b="0">
              <a:solidFill>
                <a:schemeClr val="tx1"/>
              </a:solidFill>
            </a:endParaRPr>
          </a:p>
        </p:txBody>
      </p:sp>
    </p:spTree>
    <p:extLst>
      <p:ext uri="{BB962C8B-B14F-4D97-AF65-F5344CB8AC3E}">
        <p14:creationId xmlns:p14="http://schemas.microsoft.com/office/powerpoint/2010/main" val="17761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bg1"/>
                </a:solidFill>
              </a:defRPr>
            </a:lvl1pPr>
          </a:lstStyle>
          <a:p>
            <a:r>
              <a:rPr lang="en-US"/>
              <a:t>Click to edit Master title style</a:t>
            </a:r>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b="1">
                <a:solidFill>
                  <a:schemeClr val="bg1"/>
                </a:solidFill>
              </a:defRPr>
            </a:lvl1pPr>
            <a:lvl2pPr marL="0" indent="0" algn="l">
              <a:spcBef>
                <a:spcPts val="0"/>
              </a:spcBef>
              <a:buNone/>
              <a:defRPr sz="2800" b="1">
                <a:solidFill>
                  <a:schemeClr val="bg1"/>
                </a:solidFill>
              </a:defRPr>
            </a:lvl2pPr>
            <a:lvl3pPr marL="0" indent="0" algn="l">
              <a:spcBef>
                <a:spcPts val="0"/>
              </a:spcBef>
              <a:buNone/>
              <a:defRPr sz="2800" b="1">
                <a:solidFill>
                  <a:schemeClr val="bg1"/>
                </a:solidFill>
              </a:defRPr>
            </a:lvl3pPr>
            <a:lvl4pPr marL="0" indent="0" algn="l">
              <a:spcBef>
                <a:spcPts val="0"/>
              </a:spcBef>
              <a:buNone/>
              <a:defRPr sz="2800" b="1">
                <a:solidFill>
                  <a:schemeClr val="bg1"/>
                </a:solidFill>
              </a:defRPr>
            </a:lvl4pPr>
            <a:lvl5pPr marL="0" indent="0" algn="l">
              <a:spcBef>
                <a:spcPts val="0"/>
              </a:spcBef>
              <a:buNone/>
              <a:defRPr sz="2800" b="1">
                <a:solidFill>
                  <a:schemeClr val="bg1"/>
                </a:solidFill>
              </a:defRPr>
            </a:lvl5pPr>
            <a:lvl6pPr marL="0" indent="0" algn="l">
              <a:spcBef>
                <a:spcPts val="0"/>
              </a:spcBef>
              <a:buNone/>
              <a:defRPr sz="2800" b="1">
                <a:solidFill>
                  <a:schemeClr val="bg1"/>
                </a:solidFill>
              </a:defRPr>
            </a:lvl6pPr>
            <a:lvl7pPr marL="0" indent="0" algn="l">
              <a:spcBef>
                <a:spcPts val="0"/>
              </a:spcBef>
              <a:buNone/>
              <a:defRPr sz="2800" b="1">
                <a:solidFill>
                  <a:schemeClr val="bg1"/>
                </a:solidFill>
              </a:defRPr>
            </a:lvl7pPr>
            <a:lvl8pPr marL="0" indent="0" algn="l">
              <a:spcBef>
                <a:spcPts val="0"/>
              </a:spcBef>
              <a:buNone/>
              <a:defRPr sz="2800" b="1">
                <a:solidFill>
                  <a:schemeClr val="bg1"/>
                </a:solidFill>
              </a:defRPr>
            </a:lvl8pPr>
            <a:lvl9pPr marL="0" indent="0" algn="l">
              <a:spcBef>
                <a:spcPts val="0"/>
              </a:spcBef>
              <a:buNone/>
              <a:defRPr sz="2800" b="1">
                <a:solidFill>
                  <a:schemeClr val="bg1"/>
                </a:solidFill>
              </a:defRPr>
            </a:lvl9pPr>
          </a:lstStyle>
          <a:p>
            <a:r>
              <a:rPr lang="en-US"/>
              <a:t>Click to edit Master subtitle style</a:t>
            </a:r>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pic>
        <p:nvPicPr>
          <p:cNvPr id="9" name="Picture 8"/>
          <p:cNvPicPr>
            <a:picLocks noChangeAspect="1"/>
          </p:cNvPicPr>
          <p:nvPr userDrawn="1"/>
        </p:nvPicPr>
        <p:blipFill>
          <a:blip r:embed="rId2"/>
          <a:stretch>
            <a:fillRect/>
          </a:stretch>
        </p:blipFill>
        <p:spPr bwMode="black">
          <a:xfrm>
            <a:off x="503047" y="7314920"/>
            <a:ext cx="2706624" cy="768757"/>
          </a:xfrm>
          <a:prstGeom prst="rect">
            <a:avLst/>
          </a:prstGeom>
        </p:spPr>
      </p:pic>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bg1"/>
                </a:solidFill>
              </a:rPr>
              <a:t>DXC Proprietary and Confidential</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July 19, 2022</a:t>
            </a:fld>
            <a:endParaRPr lang="en-US" sz="1400" b="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05">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9829800" y="1074420"/>
            <a:ext cx="4800600" cy="6080760"/>
          </a:xfrm>
          <a:prstGeom prst="rect">
            <a:avLst/>
          </a:prstGeom>
        </p:spPr>
      </p:pic>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4630400" cy="82296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4608"/>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grpSp>
      <p:sp>
        <p:nvSpPr>
          <p:cNvPr id="15" name="Title 1"/>
          <p:cNvSpPr>
            <a:spLocks noGrp="1"/>
          </p:cNvSpPr>
          <p:nvPr userDrawn="1">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685799" y="4389120"/>
            <a:ext cx="8686801"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sp>
        <p:nvSpPr>
          <p:cNvPr id="20"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
        <p:nvSpPr>
          <p:cNvPr id="21"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19, 2022</a:t>
            </a:fld>
            <a:endParaRPr lang="en-US" sz="1400" b="0">
              <a:solidFill>
                <a:schemeClr val="tx1"/>
              </a:solidFill>
            </a:endParaRPr>
          </a:p>
        </p:txBody>
      </p:sp>
    </p:spTree>
    <p:extLst>
      <p:ext uri="{BB962C8B-B14F-4D97-AF65-F5344CB8AC3E}">
        <p14:creationId xmlns:p14="http://schemas.microsoft.com/office/powerpoint/2010/main" val="12888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06">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39763"/>
            <a:ext cx="8686800" cy="3429000"/>
          </a:xfrm>
        </p:spPr>
        <p:txBody>
          <a:bodyPr anchor="b" anchorCtr="0">
            <a:noAutofit/>
          </a:bodyPr>
          <a:lstStyle>
            <a:lvl1pPr>
              <a:defRPr sz="6000">
                <a:solidFill>
                  <a:schemeClr val="bg1"/>
                </a:solidFill>
              </a:defRPr>
            </a:lvl1pPr>
          </a:lstStyle>
          <a:p>
            <a:r>
              <a:rPr lang="en-US"/>
              <a:t>Click to edit Master title style</a:t>
            </a:r>
          </a:p>
        </p:txBody>
      </p:sp>
      <p:sp>
        <p:nvSpPr>
          <p:cNvPr id="16" name="Subtitle 2"/>
          <p:cNvSpPr>
            <a:spLocks noGrp="1"/>
          </p:cNvSpPr>
          <p:nvPr>
            <p:ph type="subTitle" idx="1"/>
          </p:nvPr>
        </p:nvSpPr>
        <p:spPr>
          <a:xfrm>
            <a:off x="685798" y="4389120"/>
            <a:ext cx="8686800" cy="914400"/>
          </a:xfrm>
        </p:spPr>
        <p:txBody>
          <a:bodyPr>
            <a:noAutofit/>
          </a:bodyPr>
          <a:lstStyle>
            <a:lvl1pPr marL="0" indent="0" algn="l">
              <a:spcBef>
                <a:spcPts val="0"/>
              </a:spcBef>
              <a:buNone/>
              <a:defRPr sz="2800" b="1">
                <a:solidFill>
                  <a:schemeClr val="bg1"/>
                </a:solidFill>
              </a:defRPr>
            </a:lvl1pPr>
            <a:lvl2pPr marL="0" indent="0" algn="l">
              <a:spcBef>
                <a:spcPts val="0"/>
              </a:spcBef>
              <a:buNone/>
              <a:defRPr sz="2800" b="1">
                <a:solidFill>
                  <a:schemeClr val="bg1"/>
                </a:solidFill>
              </a:defRPr>
            </a:lvl2pPr>
            <a:lvl3pPr marL="0" indent="0" algn="l">
              <a:spcBef>
                <a:spcPts val="0"/>
              </a:spcBef>
              <a:buNone/>
              <a:defRPr sz="2800" b="1">
                <a:solidFill>
                  <a:schemeClr val="bg1"/>
                </a:solidFill>
              </a:defRPr>
            </a:lvl3pPr>
            <a:lvl4pPr marL="0" indent="0" algn="l">
              <a:spcBef>
                <a:spcPts val="0"/>
              </a:spcBef>
              <a:buNone/>
              <a:defRPr sz="2800" b="1">
                <a:solidFill>
                  <a:schemeClr val="bg1"/>
                </a:solidFill>
              </a:defRPr>
            </a:lvl4pPr>
            <a:lvl5pPr marL="0" indent="0" algn="l">
              <a:spcBef>
                <a:spcPts val="0"/>
              </a:spcBef>
              <a:buNone/>
              <a:defRPr sz="2800" b="1">
                <a:solidFill>
                  <a:schemeClr val="bg1"/>
                </a:solidFill>
              </a:defRPr>
            </a:lvl5pPr>
            <a:lvl6pPr marL="0" indent="0" algn="l">
              <a:spcBef>
                <a:spcPts val="0"/>
              </a:spcBef>
              <a:buNone/>
              <a:defRPr sz="2800" b="1">
                <a:solidFill>
                  <a:schemeClr val="bg1"/>
                </a:solidFill>
              </a:defRPr>
            </a:lvl6pPr>
            <a:lvl7pPr marL="0" indent="0" algn="l">
              <a:spcBef>
                <a:spcPts val="0"/>
              </a:spcBef>
              <a:buNone/>
              <a:defRPr sz="2800" b="1">
                <a:solidFill>
                  <a:schemeClr val="bg1"/>
                </a:solidFill>
              </a:defRPr>
            </a:lvl7pPr>
            <a:lvl8pPr marL="0" indent="0" algn="l">
              <a:spcBef>
                <a:spcPts val="0"/>
              </a:spcBef>
              <a:buNone/>
              <a:defRPr sz="2800" b="1">
                <a:solidFill>
                  <a:schemeClr val="bg1"/>
                </a:solidFill>
              </a:defRPr>
            </a:lvl8pPr>
            <a:lvl9pPr marL="0" indent="0" algn="l">
              <a:spcBef>
                <a:spcPts val="0"/>
              </a:spcBef>
              <a:buNone/>
              <a:defRPr sz="2800" b="1">
                <a:solidFill>
                  <a:schemeClr val="bg1"/>
                </a:solidFill>
              </a:defRPr>
            </a:lvl9pPr>
          </a:lstStyle>
          <a:p>
            <a:r>
              <a:rPr lang="en-US"/>
              <a:t>Click to edit Master subtitle style</a:t>
            </a:r>
          </a:p>
        </p:txBody>
      </p:sp>
      <p:pic>
        <p:nvPicPr>
          <p:cNvPr id="10" name="Picture 9"/>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8"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bg1"/>
                </a:solidFill>
              </a:rPr>
              <a:t>DXC Proprietary and Confidential</a:t>
            </a:r>
          </a:p>
        </p:txBody>
      </p:sp>
      <p:sp>
        <p:nvSpPr>
          <p:cNvPr id="20"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bg1"/>
                </a:solidFill>
              </a:rPr>
              <a:pPr algn="r" defTabSz="820738">
                <a:spcBef>
                  <a:spcPts val="0"/>
                </a:spcBef>
              </a:pPr>
              <a:t>July 19, 2022</a:t>
            </a:fld>
            <a:endParaRPr lang="en-US" sz="1400" b="0">
              <a:solidFill>
                <a:schemeClr val="bg1"/>
              </a:solidFill>
            </a:endParaRPr>
          </a:p>
        </p:txBody>
      </p:sp>
    </p:spTree>
    <p:extLst>
      <p:ext uri="{BB962C8B-B14F-4D97-AF65-F5344CB8AC3E}">
        <p14:creationId xmlns:p14="http://schemas.microsoft.com/office/powerpoint/2010/main" val="38436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07">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4630400" cy="8229600"/>
          </a:xfrm>
          <a:prstGeom prst="rect">
            <a:avLst/>
          </a:prstGeom>
        </p:spPr>
      </p:pic>
      <p:sp>
        <p:nvSpPr>
          <p:cNvPr id="15" name="Title 1"/>
          <p:cNvSpPr>
            <a:spLocks noGrp="1"/>
          </p:cNvSpPr>
          <p:nvPr>
            <p:ph type="ctrTitle"/>
          </p:nvPr>
        </p:nvSpPr>
        <p:spPr>
          <a:xfrm>
            <a:off x="685799" y="640080"/>
            <a:ext cx="8686800" cy="3429000"/>
          </a:xfrm>
        </p:spPr>
        <p:txBody>
          <a:bodyPr anchor="b" anchorCtr="0">
            <a:noAutofit/>
          </a:bodyPr>
          <a:lstStyle>
            <a:lvl1pPr>
              <a:defRPr sz="6000">
                <a:solidFill>
                  <a:schemeClr val="tx1"/>
                </a:solidFill>
              </a:defRPr>
            </a:lvl1pPr>
          </a:lstStyle>
          <a:p>
            <a:r>
              <a:rPr lang="en-US"/>
              <a:t>Click to edit Master title style</a:t>
            </a:r>
          </a:p>
        </p:txBody>
      </p:sp>
      <p:sp>
        <p:nvSpPr>
          <p:cNvPr id="16" name="Subtitle 2"/>
          <p:cNvSpPr>
            <a:spLocks noGrp="1"/>
          </p:cNvSpPr>
          <p:nvPr>
            <p:ph type="subTitle" idx="1"/>
          </p:nvPr>
        </p:nvSpPr>
        <p:spPr>
          <a:xfrm>
            <a:off x="685799" y="4389120"/>
            <a:ext cx="8686800" cy="914400"/>
          </a:xfrm>
        </p:spPr>
        <p:txBody>
          <a:bodyPr>
            <a:noAutofit/>
          </a:bodyPr>
          <a:lstStyle>
            <a:lvl1pPr marL="0" indent="0" algn="l">
              <a:spcBef>
                <a:spcPts val="0"/>
              </a:spcBef>
              <a:buNone/>
              <a:defRPr sz="2800" b="1">
                <a:solidFill>
                  <a:schemeClr val="tx1"/>
                </a:solidFill>
              </a:defRPr>
            </a:lvl1pPr>
            <a:lvl2pPr marL="0" indent="0" algn="l">
              <a:spcBef>
                <a:spcPts val="0"/>
              </a:spcBef>
              <a:buNone/>
              <a:defRPr sz="2800" b="1">
                <a:solidFill>
                  <a:schemeClr val="tx1"/>
                </a:solidFill>
              </a:defRPr>
            </a:lvl2pPr>
            <a:lvl3pPr marL="0" indent="0" algn="l">
              <a:spcBef>
                <a:spcPts val="0"/>
              </a:spcBef>
              <a:buNone/>
              <a:defRPr sz="2800" b="1">
                <a:solidFill>
                  <a:schemeClr val="tx1"/>
                </a:solidFill>
              </a:defRPr>
            </a:lvl3pPr>
            <a:lvl4pPr marL="0" indent="0" algn="l">
              <a:spcBef>
                <a:spcPts val="0"/>
              </a:spcBef>
              <a:buNone/>
              <a:defRPr sz="2800" b="1">
                <a:solidFill>
                  <a:schemeClr val="tx1"/>
                </a:solidFill>
              </a:defRPr>
            </a:lvl4pPr>
            <a:lvl5pPr marL="0" indent="0" algn="l">
              <a:spcBef>
                <a:spcPts val="0"/>
              </a:spcBef>
              <a:buNone/>
              <a:defRPr sz="2800" b="1">
                <a:solidFill>
                  <a:schemeClr val="tx1"/>
                </a:solidFill>
              </a:defRPr>
            </a:lvl5pPr>
            <a:lvl6pPr marL="0" indent="0" algn="l">
              <a:spcBef>
                <a:spcPts val="0"/>
              </a:spcBef>
              <a:buNone/>
              <a:defRPr sz="2800" b="1">
                <a:solidFill>
                  <a:schemeClr val="tx1"/>
                </a:solidFill>
              </a:defRPr>
            </a:lvl6pPr>
            <a:lvl7pPr marL="0" indent="0" algn="l">
              <a:spcBef>
                <a:spcPts val="0"/>
              </a:spcBef>
              <a:buNone/>
              <a:defRPr sz="2800" b="1">
                <a:solidFill>
                  <a:schemeClr val="tx1"/>
                </a:solidFill>
              </a:defRPr>
            </a:lvl7pPr>
            <a:lvl8pPr marL="0" indent="0" algn="l">
              <a:spcBef>
                <a:spcPts val="0"/>
              </a:spcBef>
              <a:buNone/>
              <a:defRPr sz="2800" b="1">
                <a:solidFill>
                  <a:schemeClr val="tx1"/>
                </a:solidFill>
              </a:defRPr>
            </a:lvl8pPr>
            <a:lvl9pPr marL="0" indent="0" algn="l">
              <a:spcBef>
                <a:spcPts val="0"/>
              </a:spcBef>
              <a:buNone/>
              <a:defRPr sz="2800" b="1">
                <a:solidFill>
                  <a:schemeClr val="tx1"/>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0"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9"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a:solidFill>
                  <a:schemeClr val="tx1"/>
                </a:solidFill>
              </a:rPr>
              <a:t>DXC Proprietary and Confidential</a:t>
            </a:r>
          </a:p>
        </p:txBody>
      </p:sp>
      <p:sp>
        <p:nvSpPr>
          <p:cNvPr id="21" name="Text Box 115"/>
          <p:cNvSpPr txBox="1">
            <a:spLocks noChangeArrowheads="1"/>
          </p:cNvSpPr>
          <p:nvPr userDrawn="1"/>
        </p:nvSpPr>
        <p:spPr bwMode="auto">
          <a:xfrm>
            <a:off x="11887200" y="640080"/>
            <a:ext cx="2057400" cy="274320"/>
          </a:xfrm>
          <a:prstGeom prst="rect">
            <a:avLst/>
          </a:prstGeom>
          <a:noFill/>
          <a:ln w="9525">
            <a:noFill/>
            <a:miter lim="800000"/>
            <a:headEnd/>
            <a:tailEnd/>
          </a:ln>
          <a:effectLst/>
        </p:spPr>
        <p:txBody>
          <a:bodyPr wrap="none" lIns="0" tIns="0" rIns="0" bIns="0" anchor="t"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July 19, 2022</a:t>
            </a:fld>
            <a:endParaRPr lang="en-US" sz="1400" b="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685800" y="2057399"/>
            <a:ext cx="11201400"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bwMode="black">
          <a:xfrm>
            <a:off x="544830" y="7425690"/>
            <a:ext cx="2048256" cy="581762"/>
          </a:xfrm>
          <a:prstGeom prst="rect">
            <a:avLst/>
          </a:prstGeom>
        </p:spPr>
      </p:pic>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July 19, 2022</a:t>
            </a:fld>
            <a:endParaRPr lang="en-US" sz="1100" b="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t>DXC Proprietary and Confidential</a:t>
            </a:r>
          </a:p>
        </p:txBody>
      </p:sp>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6" r:id="rId3"/>
    <p:sldLayoutId id="2147483664" r:id="rId4"/>
    <p:sldLayoutId id="2147483657" r:id="rId5"/>
    <p:sldLayoutId id="2147483658" r:id="rId6"/>
    <p:sldLayoutId id="2147483665" r:id="rId7"/>
    <p:sldLayoutId id="2147483659" r:id="rId8"/>
    <p:sldLayoutId id="2147483650" r:id="rId9"/>
    <p:sldLayoutId id="2147483666" r:id="rId10"/>
    <p:sldLayoutId id="2147483667" r:id="rId11"/>
    <p:sldLayoutId id="2147483652" r:id="rId12"/>
    <p:sldLayoutId id="2147483660" r:id="rId13"/>
    <p:sldLayoutId id="2147483662" r:id="rId14"/>
    <p:sldLayoutId id="2147483663" r:id="rId15"/>
    <p:sldLayoutId id="2147483651" r:id="rId16"/>
    <p:sldLayoutId id="2147483670" r:id="rId17"/>
    <p:sldLayoutId id="2147483668" r:id="rId18"/>
    <p:sldLayoutId id="2147483669" r:id="rId19"/>
    <p:sldLayoutId id="2147483655" r:id="rId20"/>
    <p:sldLayoutId id="2147483661" r:id="rId21"/>
    <p:sldLayoutId id="214748367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spf.dxc.com/sites/30087/TT/Docum/UWV%20Design%20Office%20%20(Andre%20Koppenol%20-%20Cora%20Kuijper)/09%20Informatie%20stukken%20DO/UWV%20VeDaT%20Zonering-%20Netwerk%20en%20security%20-%20v1.0.pdf?Web=1"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8.xml"/><Relationship Id="rId3" Type="http://schemas.openxmlformats.org/officeDocument/2006/relationships/slide" Target="slide9.xml"/><Relationship Id="rId7" Type="http://schemas.openxmlformats.org/officeDocument/2006/relationships/slide" Target="slide19.xml"/><Relationship Id="rId12" Type="http://schemas.openxmlformats.org/officeDocument/2006/relationships/slide" Target="slide27.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slide" Target="slide17.xml"/><Relationship Id="rId11" Type="http://schemas.openxmlformats.org/officeDocument/2006/relationships/slide" Target="slide26.xml"/><Relationship Id="rId5" Type="http://schemas.openxmlformats.org/officeDocument/2006/relationships/slide" Target="slide15.xml"/><Relationship Id="rId15" Type="http://schemas.openxmlformats.org/officeDocument/2006/relationships/slide" Target="slide30.xml"/><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slide" Target="slide23.xml"/><Relationship Id="rId14" Type="http://schemas.openxmlformats.org/officeDocument/2006/relationships/slide" Target="slide29.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13264" y="2400300"/>
            <a:ext cx="8686800" cy="3429000"/>
          </a:xfrm>
        </p:spPr>
        <p:txBody>
          <a:bodyPr/>
          <a:lstStyle/>
          <a:p>
            <a:br>
              <a:rPr lang="en-US" dirty="0">
                <a:latin typeface="Trebuchet MS" panose="020B0603020202020204" pitchFamily="34" charset="0"/>
              </a:rPr>
            </a:br>
            <a:r>
              <a:rPr lang="en-US" dirty="0">
                <a:latin typeface="Trebuchet MS"/>
              </a:rPr>
              <a:t>Private Cloud </a:t>
            </a:r>
            <a:br>
              <a:rPr lang="en-US" dirty="0">
                <a:latin typeface="Trebuchet MS" panose="020B0603020202020204" pitchFamily="34" charset="0"/>
                <a:cs typeface="+mj-ea"/>
              </a:rPr>
            </a:br>
            <a:r>
              <a:rPr lang="en-US" dirty="0">
                <a:latin typeface="Trebuchet MS"/>
                <a:cs typeface="+mj-ea"/>
              </a:rPr>
              <a:t>Service Catalog</a:t>
            </a:r>
            <a:br>
              <a:rPr lang="en-US" dirty="0">
                <a:latin typeface="Trebuchet MS" panose="020B0603020202020204" pitchFamily="34" charset="0"/>
                <a:cs typeface="+mj-ea"/>
              </a:rPr>
            </a:br>
            <a:r>
              <a:rPr lang="en-US" dirty="0">
                <a:latin typeface="Trebuchet MS"/>
                <a:cs typeface="+mj-ea"/>
              </a:rPr>
              <a:t>Design 1.0</a:t>
            </a:r>
            <a:br>
              <a:rPr lang="en-US" dirty="0">
                <a:latin typeface="Trebuchet MS" panose="020B0603020202020204" pitchFamily="34" charset="0"/>
              </a:rPr>
            </a:br>
            <a:br>
              <a:rPr lang="en-US" dirty="0">
                <a:latin typeface="Trebuchet MS" panose="020B0603020202020204" pitchFamily="34" charset="0"/>
              </a:rPr>
            </a:br>
            <a:r>
              <a:rPr lang="en-US" dirty="0">
                <a:latin typeface="Trebuchet MS"/>
              </a:rPr>
              <a:t>UWV</a:t>
            </a:r>
            <a:br>
              <a:rPr lang="en-US" dirty="0">
                <a:latin typeface="Trebuchet MS" panose="020B0603020202020204" pitchFamily="34" charset="0"/>
              </a:rPr>
            </a:br>
            <a:br>
              <a:rPr lang="en-US" dirty="0">
                <a:latin typeface="+mj-ea"/>
                <a:cs typeface="+mj-ea"/>
              </a:rPr>
            </a:br>
            <a:r>
              <a:rPr lang="en-US" sz="1600" dirty="0">
                <a:latin typeface="Trebuchet MS"/>
                <a:cs typeface="+mj-ea"/>
              </a:rPr>
              <a:t>Ivan Forceville – Solutions Architect</a:t>
            </a:r>
            <a:endParaRPr lang="en-US" sz="1600" dirty="0">
              <a:latin typeface="Trebuchet MS"/>
            </a:endParaRPr>
          </a:p>
        </p:txBody>
      </p:sp>
    </p:spTree>
    <p:extLst>
      <p:ext uri="{BB962C8B-B14F-4D97-AF65-F5344CB8AC3E}">
        <p14:creationId xmlns:p14="http://schemas.microsoft.com/office/powerpoint/2010/main" val="56985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3706061" cy="1417636"/>
          </a:xfrm>
        </p:spPr>
        <p:txBody>
          <a:bodyPr/>
          <a:lstStyle/>
          <a:p>
            <a:r>
              <a:rPr lang="fr-BE">
                <a:latin typeface="Trebuchet MS" panose="020B0603020202020204" pitchFamily="34" charset="0"/>
              </a:rPr>
              <a:t>IaaS and IaaS+ Services – Virtual – Wintel – </a:t>
            </a:r>
            <a:r>
              <a:rPr lang="fr-BE" err="1">
                <a:latin typeface="Trebuchet MS" panose="020B0603020202020204" pitchFamily="34" charset="0"/>
              </a:rPr>
              <a:t>Silver</a:t>
            </a:r>
            <a:r>
              <a:rPr lang="fr-BE">
                <a:latin typeface="Trebuchet MS" panose="020B0603020202020204" pitchFamily="34" charset="0"/>
              </a:rPr>
              <a:t>/Gold</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31247364"/>
              </p:ext>
            </p:extLst>
          </p:nvPr>
        </p:nvGraphicFramePr>
        <p:xfrm>
          <a:off x="8331625" y="1933072"/>
          <a:ext cx="5959736" cy="326644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Standard IAAS </a:t>
                      </a:r>
                      <a:r>
                        <a:rPr lang="fr-BE" sz="1600" err="1">
                          <a:latin typeface="Trebuchet MS" panose="020B0603020202020204" pitchFamily="34" charset="0"/>
                        </a:rPr>
                        <a:t>Silver</a:t>
                      </a:r>
                      <a:r>
                        <a:rPr lang="fr-BE" sz="1600">
                          <a:latin typeface="Trebuchet MS" panose="020B0603020202020204" pitchFamily="34" charset="0"/>
                        </a:rPr>
                        <a:t> Wintel Virtual</a:t>
                      </a:r>
                      <a:r>
                        <a:rPr lang="fr-BE" sz="1600" baseline="0">
                          <a:latin typeface="Trebuchet MS" panose="020B0603020202020204" pitchFamily="34" charset="0"/>
                        </a:rPr>
                        <a:t> Machine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deployed</a:t>
                      </a:r>
                      <a:r>
                        <a:rPr lang="fr-BE" sz="1600" baseline="0">
                          <a:latin typeface="Trebuchet MS" panose="020B0603020202020204" pitchFamily="34" charset="0"/>
                        </a:rPr>
                        <a:t> </a:t>
                      </a:r>
                      <a:r>
                        <a:rPr lang="fr-BE" sz="1600" baseline="0" err="1">
                          <a:latin typeface="Trebuchet MS" panose="020B0603020202020204" pitchFamily="34" charset="0"/>
                        </a:rPr>
                        <a:t>with</a:t>
                      </a:r>
                      <a:endParaRPr lang="fr-BE" sz="1600" baseline="0">
                        <a:latin typeface="Trebuchet MS" panose="020B0603020202020204" pitchFamily="34" charset="0"/>
                      </a:endParaRPr>
                    </a:p>
                    <a:p>
                      <a:pPr marL="0" indent="0">
                        <a:buFont typeface="+mj-lt"/>
                        <a:buNone/>
                      </a:pPr>
                      <a:r>
                        <a:rPr lang="fr-BE" sz="1600" baseline="0">
                          <a:latin typeface="Trebuchet MS" panose="020B0603020202020204" pitchFamily="34" charset="0"/>
                        </a:rPr>
                        <a:t>C: 100GB Windows NTFS for OS + Page File</a:t>
                      </a:r>
                    </a:p>
                    <a:p>
                      <a:pPr marL="0" indent="0">
                        <a:buFont typeface="+mj-lt"/>
                        <a:buNone/>
                      </a:pPr>
                      <a:r>
                        <a:rPr lang="fr-BE" sz="1600" baseline="0">
                          <a:latin typeface="Trebuchet MS" panose="020B0603020202020204" pitchFamily="34" charset="0"/>
                        </a:rPr>
                        <a:t>D: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 for APP/DATA</a:t>
                      </a:r>
                      <a:endParaRPr lang="en-US" sz="1600">
                        <a:latin typeface="Trebuchet MS" panose="020B0603020202020204" pitchFamily="34" charset="0"/>
                      </a:endParaRP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OS Disk (100GB) + 10 Data </a:t>
                      </a:r>
                      <a:r>
                        <a:rPr lang="fr-BE" sz="1600" err="1">
                          <a:latin typeface="Trebuchet MS" panose="020B0603020202020204" pitchFamily="34" charset="0"/>
                        </a:rPr>
                        <a:t>Disks</a:t>
                      </a:r>
                      <a:r>
                        <a:rPr lang="fr-BE" sz="1600">
                          <a:latin typeface="Trebuchet MS" panose="020B0603020202020204" pitchFamily="34" charset="0"/>
                        </a:rPr>
                        <a:t> (7TB Max)</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SSD</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0" indent="0">
                        <a:buFont typeface="+mj-lt"/>
                        <a:buNone/>
                      </a:pPr>
                      <a:r>
                        <a:rPr lang="fr-BE" sz="1600" baseline="0" err="1">
                          <a:latin typeface="Trebuchet MS" panose="020B0603020202020204" pitchFamily="34" charset="0"/>
                        </a:rPr>
                        <a:t>Silver</a:t>
                      </a:r>
                      <a:r>
                        <a:rPr lang="fr-BE" sz="1600" baseline="0">
                          <a:latin typeface="Trebuchet MS" panose="020B0603020202020204" pitchFamily="34" charset="0"/>
                        </a:rPr>
                        <a:t> and Gold Wintel </a:t>
                      </a:r>
                      <a:r>
                        <a:rPr lang="fr-BE" sz="1600" baseline="0" err="1">
                          <a:latin typeface="Trebuchet MS" panose="020B0603020202020204" pitchFamily="34" charset="0"/>
                        </a:rPr>
                        <a:t>VM’s</a:t>
                      </a:r>
                      <a:r>
                        <a:rPr lang="fr-BE" sz="1600" baseline="0">
                          <a:latin typeface="Trebuchet MS" panose="020B0603020202020204" pitchFamily="34" charset="0"/>
                        </a:rPr>
                        <a:t> are by design </a:t>
                      </a:r>
                      <a:r>
                        <a:rPr lang="fr-BE" sz="1600" baseline="0" err="1">
                          <a:latin typeface="Trebuchet MS" panose="020B0603020202020204" pitchFamily="34" charset="0"/>
                        </a:rPr>
                        <a:t>placed</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Volumes</a:t>
                      </a: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3" name="Picture 2">
            <a:extLst>
              <a:ext uri="{FF2B5EF4-FFF2-40B4-BE49-F238E27FC236}">
                <a16:creationId xmlns:a16="http://schemas.microsoft.com/office/drawing/2014/main" id="{1D758185-190C-4BC3-A979-460AB0B24963}"/>
              </a:ext>
            </a:extLst>
          </p:cNvPr>
          <p:cNvPicPr>
            <a:picLocks noChangeAspect="1"/>
          </p:cNvPicPr>
          <p:nvPr/>
        </p:nvPicPr>
        <p:blipFill>
          <a:blip r:embed="rId3"/>
          <a:stretch>
            <a:fillRect/>
          </a:stretch>
        </p:blipFill>
        <p:spPr>
          <a:xfrm>
            <a:off x="447543" y="1933072"/>
            <a:ext cx="7571387" cy="4976387"/>
          </a:xfrm>
          <a:prstGeom prst="rect">
            <a:avLst/>
          </a:prstGeom>
        </p:spPr>
      </p:pic>
      <p:sp>
        <p:nvSpPr>
          <p:cNvPr id="7" name="TextBox 6">
            <a:extLst>
              <a:ext uri="{FF2B5EF4-FFF2-40B4-BE49-F238E27FC236}">
                <a16:creationId xmlns:a16="http://schemas.microsoft.com/office/drawing/2014/main" id="{31D23860-5F94-4E4C-8DF1-0C10903D897B}"/>
              </a:ext>
            </a:extLst>
          </p:cNvPr>
          <p:cNvSpPr txBox="1"/>
          <p:nvPr/>
        </p:nvSpPr>
        <p:spPr>
          <a:xfrm>
            <a:off x="8331625" y="5375049"/>
            <a:ext cx="5959736" cy="461665"/>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Please read the General recommendations for Monster VM’s</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DXC advises against running virtual machines larger than 16vcpu/256GB/&gt;7TB diskspace</a:t>
            </a:r>
          </a:p>
        </p:txBody>
      </p:sp>
    </p:spTree>
    <p:extLst>
      <p:ext uri="{BB962C8B-B14F-4D97-AF65-F5344CB8AC3E}">
        <p14:creationId xmlns:p14="http://schemas.microsoft.com/office/powerpoint/2010/main" val="35705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3"/>
            <a:ext cx="13706061" cy="1417636"/>
          </a:xfrm>
        </p:spPr>
        <p:txBody>
          <a:bodyPr/>
          <a:lstStyle/>
          <a:p>
            <a:r>
              <a:rPr lang="fr-BE">
                <a:latin typeface="Trebuchet MS" panose="020B0603020202020204" pitchFamily="34" charset="0"/>
              </a:rPr>
              <a:t>IaaS and IaaS+ Services – Virtual – Linux – </a:t>
            </a:r>
            <a:r>
              <a:rPr lang="fr-BE" err="1">
                <a:latin typeface="Trebuchet MS" panose="020B0603020202020204" pitchFamily="34" charset="0"/>
              </a:rPr>
              <a:t>Silver</a:t>
            </a:r>
            <a:r>
              <a:rPr lang="fr-BE">
                <a:latin typeface="Trebuchet MS" panose="020B0603020202020204" pitchFamily="34" charset="0"/>
              </a:rPr>
              <a:t>/Gold</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38588011"/>
              </p:ext>
            </p:extLst>
          </p:nvPr>
        </p:nvGraphicFramePr>
        <p:xfrm>
          <a:off x="8318373" y="1782896"/>
          <a:ext cx="5959736" cy="351028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Standard IAAS </a:t>
                      </a:r>
                      <a:r>
                        <a:rPr lang="fr-BE" sz="1600" err="1">
                          <a:latin typeface="Trebuchet MS" panose="020B0603020202020204" pitchFamily="34" charset="0"/>
                        </a:rPr>
                        <a:t>Silver</a:t>
                      </a:r>
                      <a:r>
                        <a:rPr lang="fr-BE" sz="1600">
                          <a:latin typeface="Trebuchet MS" panose="020B0603020202020204" pitchFamily="34" charset="0"/>
                        </a:rPr>
                        <a:t>/Gold Linux Virtual</a:t>
                      </a:r>
                      <a:r>
                        <a:rPr lang="fr-BE" sz="1600" baseline="0">
                          <a:latin typeface="Trebuchet MS" panose="020B0603020202020204" pitchFamily="34" charset="0"/>
                        </a:rPr>
                        <a:t> Machine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deployed</a:t>
                      </a:r>
                      <a:r>
                        <a:rPr lang="fr-BE" sz="1600" baseline="0">
                          <a:latin typeface="Trebuchet MS" panose="020B0603020202020204" pitchFamily="34" charset="0"/>
                        </a:rPr>
                        <a:t> </a:t>
                      </a:r>
                      <a:r>
                        <a:rPr lang="fr-BE" sz="1600" baseline="0" err="1">
                          <a:latin typeface="Trebuchet MS" panose="020B0603020202020204" pitchFamily="34" charset="0"/>
                        </a:rPr>
                        <a:t>with</a:t>
                      </a:r>
                      <a:endParaRPr lang="fr-BE" sz="1600" baseline="0">
                        <a:latin typeface="Trebuchet MS" panose="020B0603020202020204" pitchFamily="34" charset="0"/>
                      </a:endParaRPr>
                    </a:p>
                    <a:p>
                      <a:pPr marL="0" indent="0">
                        <a:buFont typeface="+mj-lt"/>
                        <a:buNone/>
                      </a:pPr>
                      <a:r>
                        <a:rPr lang="fr-BE" sz="1600" baseline="0">
                          <a:latin typeface="Trebuchet MS" panose="020B0603020202020204" pitchFamily="34" charset="0"/>
                        </a:rPr>
                        <a:t>vg00: 100GB Ext FS</a:t>
                      </a:r>
                    </a:p>
                    <a:p>
                      <a:pPr marL="0" indent="0">
                        <a:buFont typeface="+mj-lt"/>
                        <a:buNone/>
                      </a:pPr>
                      <a:r>
                        <a:rPr lang="fr-BE" sz="1600" baseline="0" err="1">
                          <a:latin typeface="Trebuchet MS" panose="020B0603020202020204" pitchFamily="34" charset="0"/>
                        </a:rPr>
                        <a:t>Vgapps</a:t>
                      </a:r>
                      <a:r>
                        <a:rPr lang="fr-BE" sz="1600" baseline="0">
                          <a:latin typeface="Trebuchet MS" panose="020B0603020202020204" pitchFamily="34" charset="0"/>
                        </a:rPr>
                        <a:t>: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 for APP/DATA</a:t>
                      </a:r>
                      <a:endParaRPr lang="en-US" sz="1600">
                        <a:latin typeface="Trebuchet MS" panose="020B0603020202020204" pitchFamily="34" charset="0"/>
                      </a:endParaRP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OS Disk (100GB) + 10 Data </a:t>
                      </a:r>
                      <a:r>
                        <a:rPr lang="fr-BE" sz="1600" err="1">
                          <a:latin typeface="Trebuchet MS" panose="020B0603020202020204" pitchFamily="34" charset="0"/>
                        </a:rPr>
                        <a:t>Disks</a:t>
                      </a:r>
                      <a:r>
                        <a:rPr lang="fr-BE" sz="1600">
                          <a:latin typeface="Trebuchet MS" panose="020B0603020202020204" pitchFamily="34" charset="0"/>
                        </a:rPr>
                        <a:t> (7TB Max)</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Tier1 Storage - SSD</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0" indent="0">
                        <a:buFont typeface="+mj-lt"/>
                        <a:buNone/>
                      </a:pPr>
                      <a:r>
                        <a:rPr lang="fr-BE" sz="1600" baseline="0" err="1">
                          <a:latin typeface="Trebuchet MS" panose="020B0603020202020204" pitchFamily="34" charset="0"/>
                        </a:rPr>
                        <a:t>Silver</a:t>
                      </a:r>
                      <a:r>
                        <a:rPr lang="fr-BE" sz="1600" baseline="0">
                          <a:latin typeface="Trebuchet MS" panose="020B0603020202020204" pitchFamily="34" charset="0"/>
                        </a:rPr>
                        <a:t> and Gold Linux </a:t>
                      </a:r>
                      <a:r>
                        <a:rPr lang="fr-BE" sz="1600" baseline="0" err="1">
                          <a:latin typeface="Trebuchet MS" panose="020B0603020202020204" pitchFamily="34" charset="0"/>
                        </a:rPr>
                        <a:t>VM’s</a:t>
                      </a:r>
                      <a:r>
                        <a:rPr lang="fr-BE" sz="1600" baseline="0">
                          <a:latin typeface="Trebuchet MS" panose="020B0603020202020204" pitchFamily="34" charset="0"/>
                        </a:rPr>
                        <a:t> are by design </a:t>
                      </a:r>
                      <a:r>
                        <a:rPr lang="fr-BE" sz="1600" baseline="0" err="1">
                          <a:latin typeface="Trebuchet MS" panose="020B0603020202020204" pitchFamily="34" charset="0"/>
                        </a:rPr>
                        <a:t>placed</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Volumes</a:t>
                      </a: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4" name="Picture 3">
            <a:extLst>
              <a:ext uri="{FF2B5EF4-FFF2-40B4-BE49-F238E27FC236}">
                <a16:creationId xmlns:a16="http://schemas.microsoft.com/office/drawing/2014/main" id="{882682B0-FC3E-48E0-8B5A-84FD37C98051}"/>
              </a:ext>
            </a:extLst>
          </p:cNvPr>
          <p:cNvPicPr>
            <a:picLocks noChangeAspect="1"/>
          </p:cNvPicPr>
          <p:nvPr/>
        </p:nvPicPr>
        <p:blipFill>
          <a:blip r:embed="rId3"/>
          <a:stretch>
            <a:fillRect/>
          </a:stretch>
        </p:blipFill>
        <p:spPr>
          <a:xfrm>
            <a:off x="693725" y="1736205"/>
            <a:ext cx="7457965" cy="4956143"/>
          </a:xfrm>
          <a:prstGeom prst="rect">
            <a:avLst/>
          </a:prstGeom>
        </p:spPr>
      </p:pic>
      <p:sp>
        <p:nvSpPr>
          <p:cNvPr id="7" name="TextBox 6">
            <a:extLst>
              <a:ext uri="{FF2B5EF4-FFF2-40B4-BE49-F238E27FC236}">
                <a16:creationId xmlns:a16="http://schemas.microsoft.com/office/drawing/2014/main" id="{953046F9-5617-4587-8473-4068B0285660}"/>
              </a:ext>
            </a:extLst>
          </p:cNvPr>
          <p:cNvSpPr txBox="1"/>
          <p:nvPr/>
        </p:nvSpPr>
        <p:spPr>
          <a:xfrm>
            <a:off x="8331625" y="5375049"/>
            <a:ext cx="5959736" cy="461665"/>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Please read the General recommendations for Monster VM’s</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DXC advises against running virtual machines larger than 16vcpu/256GB/&gt;7TB diskspace</a:t>
            </a:r>
          </a:p>
        </p:txBody>
      </p:sp>
    </p:spTree>
    <p:extLst>
      <p:ext uri="{BB962C8B-B14F-4D97-AF65-F5344CB8AC3E}">
        <p14:creationId xmlns:p14="http://schemas.microsoft.com/office/powerpoint/2010/main" val="31032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IaaS and IaaS+ Services – Virtual – Bronze</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10147801"/>
              </p:ext>
            </p:extLst>
          </p:nvPr>
        </p:nvGraphicFramePr>
        <p:xfrm>
          <a:off x="5475514" y="1265237"/>
          <a:ext cx="8880276" cy="6324600"/>
        </p:xfrm>
        <a:graphic>
          <a:graphicData uri="http://schemas.openxmlformats.org/drawingml/2006/table">
            <a:tbl>
              <a:tblPr firstRow="1" bandRow="1">
                <a:tableStyleId>{5C22544A-7EE6-4342-B048-85BDC9FD1C3A}</a:tableStyleId>
              </a:tblPr>
              <a:tblGrid>
                <a:gridCol w="2466914">
                  <a:extLst>
                    <a:ext uri="{9D8B030D-6E8A-4147-A177-3AD203B41FA5}">
                      <a16:colId xmlns:a16="http://schemas.microsoft.com/office/drawing/2014/main" val="20000"/>
                    </a:ext>
                  </a:extLst>
                </a:gridCol>
                <a:gridCol w="3206681">
                  <a:extLst>
                    <a:ext uri="{9D8B030D-6E8A-4147-A177-3AD203B41FA5}">
                      <a16:colId xmlns:a16="http://schemas.microsoft.com/office/drawing/2014/main" val="20001"/>
                    </a:ext>
                  </a:extLst>
                </a:gridCol>
                <a:gridCol w="3206681">
                  <a:extLst>
                    <a:ext uri="{9D8B030D-6E8A-4147-A177-3AD203B41FA5}">
                      <a16:colId xmlns:a16="http://schemas.microsoft.com/office/drawing/2014/main" val="4125869366"/>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gridSpan="2">
                  <a:txBody>
                    <a:bodyPr/>
                    <a:lstStyle/>
                    <a:p>
                      <a:r>
                        <a:rPr lang="fr-BE" sz="1600" baseline="0">
                          <a:latin typeface="Trebuchet MS" panose="020B0603020202020204" pitchFamily="34" charset="0"/>
                        </a:rPr>
                        <a:t>Bronze Virtual IaaS or IAAS+ in Single DC</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1"/>
                  </a:ext>
                </a:extLst>
              </a:tr>
              <a:tr h="0">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(IAAS+) and UWV </a:t>
                      </a:r>
                      <a:r>
                        <a:rPr lang="fr-BE" sz="1600" err="1">
                          <a:latin typeface="Trebuchet MS" panose="020B0603020202020204" pitchFamily="34" charset="0"/>
                        </a:rPr>
                        <a:t>Managed</a:t>
                      </a:r>
                      <a:r>
                        <a:rPr lang="fr-BE" sz="1600">
                          <a:latin typeface="Trebuchet MS" panose="020B0603020202020204" pitchFamily="34" charset="0"/>
                        </a:rPr>
                        <a:t> (IAAS)</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7"/>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Location (AM2 or AM3</a:t>
                      </a:r>
                      <a:r>
                        <a:rPr lang="fr-BE" sz="1600" baseline="0">
                          <a:latin typeface="Trebuchet MS" panose="020B0603020202020204" pitchFamily="34" charset="0"/>
                        </a:rPr>
                        <a:t>)</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2"/>
                  </a:ext>
                </a:extLst>
              </a:tr>
              <a:tr h="0">
                <a:tc>
                  <a:txBody>
                    <a:bodyPr/>
                    <a:lstStyle/>
                    <a:p>
                      <a:r>
                        <a:rPr lang="en-US" sz="1600">
                          <a:latin typeface="Trebuchet MS" panose="020B0603020202020204" pitchFamily="34" charset="0"/>
                        </a:rPr>
                        <a:t>Environment</a:t>
                      </a:r>
                    </a:p>
                  </a:txBody>
                  <a:tcPr/>
                </a:tc>
                <a:tc gridSpan="2">
                  <a:txBody>
                    <a:bodyPr/>
                    <a:lstStyle/>
                    <a:p>
                      <a:r>
                        <a:rPr lang="en-US" sz="1600">
                          <a:latin typeface="Trebuchet MS" panose="020B0603020202020204" pitchFamily="34" charset="0"/>
                        </a:rPr>
                        <a:t>Customer Selectable Environment (Production/Acceptance/Development/Test)</a:t>
                      </a:r>
                    </a:p>
                  </a:txBody>
                  <a:tcPr/>
                </a:tc>
                <a:tc hMerge="1">
                  <a:txBody>
                    <a:bodyPr/>
                    <a:lstStyle/>
                    <a:p>
                      <a:endParaRPr lang="en-US"/>
                    </a:p>
                  </a:txBody>
                  <a:tcPr/>
                </a:tc>
                <a:extLst>
                  <a:ext uri="{0D108BD9-81ED-4DB2-BD59-A6C34878D82A}">
                    <a16:rowId xmlns:a16="http://schemas.microsoft.com/office/drawing/2014/main" val="1661962784"/>
                  </a:ext>
                </a:extLst>
              </a:tr>
              <a:tr h="0">
                <a:tc>
                  <a:txBody>
                    <a:bodyPr/>
                    <a:lstStyle/>
                    <a:p>
                      <a:r>
                        <a:rPr lang="fr-BE" sz="1600">
                          <a:latin typeface="Trebuchet MS" panose="020B0603020202020204" pitchFamily="34" charset="0"/>
                        </a:rPr>
                        <a:t>Zone</a:t>
                      </a:r>
                      <a:endParaRPr lang="en-US" sz="1600">
                        <a:latin typeface="Trebuchet MS" panose="020B0603020202020204" pitchFamily="34" charset="0"/>
                      </a:endParaRPr>
                    </a:p>
                  </a:txBody>
                  <a:tcPr/>
                </a:tc>
                <a:tc gridSpan="2">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8"/>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a:t>
                      </a:r>
                      <a:r>
                        <a:rPr lang="fr-BE" sz="1600" baseline="0">
                          <a:latin typeface="Trebuchet MS" panose="020B0603020202020204" pitchFamily="34" charset="0"/>
                        </a:rPr>
                        <a:t> </a:t>
                      </a:r>
                      <a:r>
                        <a:rPr lang="fr-BE" sz="1600" baseline="0" err="1">
                          <a:latin typeface="Trebuchet MS" panose="020B0603020202020204" pitchFamily="34" charset="0"/>
                        </a:rPr>
                        <a:t>Selectable</a:t>
                      </a:r>
                      <a:r>
                        <a:rPr lang="fr-BE" sz="1600" baseline="0">
                          <a:latin typeface="Trebuchet MS" panose="020B0603020202020204" pitchFamily="34" charset="0"/>
                        </a:rPr>
                        <a:t> OS (Windows/Linux)</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gridSpan="2">
                  <a:txBody>
                    <a:bodyPr/>
                    <a:lstStyle/>
                    <a:p>
                      <a:r>
                        <a:rPr lang="fr-BE" sz="1600" err="1">
                          <a:latin typeface="Trebuchet MS" panose="020B0603020202020204" pitchFamily="34" charset="0"/>
                        </a:rPr>
                        <a:t>Predefined</a:t>
                      </a:r>
                      <a:r>
                        <a:rPr lang="fr-BE" sz="1600" baseline="0">
                          <a:latin typeface="Trebuchet MS" panose="020B0603020202020204" pitchFamily="34" charset="0"/>
                        </a:rPr>
                        <a:t> T-shirt sizes</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4"/>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a:t>
                      </a:r>
                    </a:p>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a:t>
                      </a:r>
                      <a:r>
                        <a:rPr lang="fr-BE" sz="1600" err="1">
                          <a:latin typeface="Trebuchet MS" panose="020B0603020202020204" pitchFamily="34" charset="0"/>
                        </a:rPr>
                        <a:t>with</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a:t>
                      </a:r>
                      <a:r>
                        <a:rPr lang="fr-BE" sz="1600" err="1">
                          <a:latin typeface="Trebuchet MS" panose="020B0603020202020204" pitchFamily="34" charset="0"/>
                        </a:rPr>
                        <a:t>without</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 per VM</a:t>
                      </a:r>
                    </a:p>
                  </a:txBody>
                  <a:tcPr/>
                </a:tc>
                <a:tc hMerge="1">
                  <a:txBody>
                    <a:bodyPr/>
                    <a:lstStyle/>
                    <a:p>
                      <a:endParaRPr lang="en-US"/>
                    </a:p>
                  </a:txBody>
                  <a:tcPr/>
                </a:tc>
                <a:extLst>
                  <a:ext uri="{0D108BD9-81ED-4DB2-BD59-A6C34878D82A}">
                    <a16:rowId xmlns:a16="http://schemas.microsoft.com/office/drawing/2014/main" val="10005"/>
                  </a:ext>
                </a:extLst>
              </a:tr>
              <a:tr h="370840">
                <a:tc>
                  <a:txBody>
                    <a:bodyPr/>
                    <a:lstStyle/>
                    <a:p>
                      <a:r>
                        <a:rPr lang="fr-BE" sz="1600">
                          <a:latin typeface="Trebuchet MS" panose="020B0603020202020204" pitchFamily="34" charset="0"/>
                        </a:rPr>
                        <a:t>Backup DXC </a:t>
                      </a:r>
                      <a:r>
                        <a:rPr lang="fr-BE" sz="1600" err="1">
                          <a:latin typeface="Trebuchet MS" panose="020B0603020202020204" pitchFamily="34" charset="0"/>
                        </a:rPr>
                        <a:t>Managed</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VM Image Backup </a:t>
                      </a:r>
                      <a:r>
                        <a:rPr lang="fr-BE" sz="1600" err="1">
                          <a:latin typeface="Trebuchet MS" panose="020B0603020202020204" pitchFamily="34" charset="0"/>
                        </a:rPr>
                        <a:t>with</a:t>
                      </a:r>
                      <a:r>
                        <a:rPr lang="fr-BE" sz="1600">
                          <a:latin typeface="Trebuchet MS" panose="020B0603020202020204" pitchFamily="34" charset="0"/>
                        </a:rPr>
                        <a:t> Customer</a:t>
                      </a:r>
                      <a:r>
                        <a:rPr lang="fr-BE" sz="1600" baseline="0">
                          <a:latin typeface="Trebuchet MS" panose="020B0603020202020204" pitchFamily="34" charset="0"/>
                        </a:rPr>
                        <a:t> </a:t>
                      </a:r>
                      <a:r>
                        <a:rPr lang="fr-BE" sz="1600" baseline="0" err="1">
                          <a:latin typeface="Trebuchet MS" panose="020B0603020202020204" pitchFamily="34" charset="0"/>
                        </a:rPr>
                        <a:t>Selectable</a:t>
                      </a:r>
                      <a:r>
                        <a:rPr lang="fr-BE" sz="1600" baseline="0">
                          <a:latin typeface="Trebuchet MS" panose="020B0603020202020204" pitchFamily="34" charset="0"/>
                        </a:rPr>
                        <a:t> </a:t>
                      </a:r>
                      <a:r>
                        <a:rPr lang="fr-BE" sz="1600" baseline="0" err="1">
                          <a:latin typeface="Trebuchet MS" panose="020B0603020202020204" pitchFamily="34" charset="0"/>
                        </a:rPr>
                        <a:t>Retention</a:t>
                      </a:r>
                      <a:r>
                        <a:rPr lang="fr-BE" sz="1600" baseline="0">
                          <a:latin typeface="Trebuchet MS" panose="020B0603020202020204" pitchFamily="34" charset="0"/>
                        </a:rPr>
                        <a:t> Time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Life</a:t>
                      </a:r>
                      <a:r>
                        <a:rPr lang="fr-BE" sz="1600" baseline="0">
                          <a:latin typeface="Trebuchet MS" panose="020B0603020202020204" pitchFamily="34" charset="0"/>
                        </a:rPr>
                        <a:t> Cycle Actions</a:t>
                      </a:r>
                    </a:p>
                    <a:p>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Start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Stop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Restart</a:t>
                      </a:r>
                      <a:r>
                        <a:rPr lang="fr-BE" sz="1600" baseline="0">
                          <a:latin typeface="Trebuchet MS" panose="020B0603020202020204" pitchFamily="34" charset="0"/>
                        </a:rPr>
                        <a:t> VM (UWV </a:t>
                      </a:r>
                      <a:r>
                        <a:rPr lang="fr-BE" sz="1600" baseline="0" err="1">
                          <a:latin typeface="Trebuchet MS" panose="020B0603020202020204" pitchFamily="34" charset="0"/>
                        </a:rPr>
                        <a:t>Managed</a:t>
                      </a:r>
                      <a:r>
                        <a:rPr lang="fr-BE" sz="1600" baseline="0">
                          <a:latin typeface="Trebuchet MS" panose="020B0603020202020204" pitchFamily="34" charset="0"/>
                        </a:rPr>
                        <a:t>)</a:t>
                      </a:r>
                      <a:endParaRPr lang="fr-BE" sz="1600">
                        <a:latin typeface="Trebuchet MS" panose="020B0603020202020204" pitchFamily="34" charset="0"/>
                      </a:endParaRPr>
                    </a:p>
                    <a:p>
                      <a:r>
                        <a:rPr lang="fr-BE" sz="1600" err="1">
                          <a:latin typeface="Trebuchet MS" panose="020B0603020202020204" pitchFamily="34" charset="0"/>
                        </a:rPr>
                        <a:t>Create</a:t>
                      </a:r>
                      <a:r>
                        <a:rPr lang="fr-BE" sz="1600">
                          <a:latin typeface="Trebuchet MS" panose="020B0603020202020204" pitchFamily="34" charset="0"/>
                        </a:rPr>
                        <a:t> Snapshot</a:t>
                      </a:r>
                    </a:p>
                    <a:p>
                      <a:r>
                        <a:rPr lang="fr-BE" sz="1600" err="1">
                          <a:latin typeface="Trebuchet MS" panose="020B0603020202020204" pitchFamily="34" charset="0"/>
                        </a:rPr>
                        <a:t>Revert</a:t>
                      </a:r>
                      <a:r>
                        <a:rPr lang="fr-BE" sz="1600" baseline="0">
                          <a:latin typeface="Trebuchet MS" panose="020B0603020202020204" pitchFamily="34" charset="0"/>
                        </a:rPr>
                        <a:t> Snapshot</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Add</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Remove</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Increase</a:t>
                      </a:r>
                      <a:r>
                        <a:rPr lang="fr-BE" sz="1600" baseline="0">
                          <a:latin typeface="Trebuchet MS" panose="020B0603020202020204" pitchFamily="34" charset="0"/>
                        </a:rPr>
                        <a:t> </a:t>
                      </a:r>
                      <a:r>
                        <a:rPr lang="fr-BE" sz="1600" baseline="0" err="1">
                          <a:latin typeface="Trebuchet MS" panose="020B0603020202020204" pitchFamily="34" charset="0"/>
                        </a:rPr>
                        <a:t>Disksize</a:t>
                      </a:r>
                      <a:endParaRPr lang="fr-BE" sz="1600" baseline="0">
                        <a:latin typeface="Trebuchet MS" panose="020B0603020202020204" pitchFamily="34" charset="0"/>
                      </a:endParaRPr>
                    </a:p>
                  </a:txBody>
                  <a:tcPr/>
                </a:tc>
                <a:tc>
                  <a:txBody>
                    <a:bodyPr/>
                    <a:lstStyle/>
                    <a:p>
                      <a:r>
                        <a:rPr lang="fr-BE" sz="1600" baseline="0" err="1">
                          <a:latin typeface="Trebuchet MS" panose="020B0603020202020204" pitchFamily="34" charset="0"/>
                        </a:rPr>
                        <a:t>Delete</a:t>
                      </a:r>
                      <a:r>
                        <a:rPr lang="fr-BE" sz="1600" baseline="0">
                          <a:latin typeface="Trebuchet MS" panose="020B0603020202020204" pitchFamily="34" charset="0"/>
                        </a:rPr>
                        <a:t> Snapshot</a:t>
                      </a:r>
                    </a:p>
                    <a:p>
                      <a:r>
                        <a:rPr lang="fr-BE" sz="1600">
                          <a:latin typeface="Trebuchet MS" panose="020B0603020202020204" pitchFamily="34" charset="0"/>
                        </a:rPr>
                        <a:t>On </a:t>
                      </a:r>
                      <a:r>
                        <a:rPr lang="fr-BE" sz="1600" err="1">
                          <a:latin typeface="Trebuchet MS" panose="020B0603020202020204" pitchFamily="34" charset="0"/>
                        </a:rPr>
                        <a:t>Demand</a:t>
                      </a:r>
                      <a:r>
                        <a:rPr lang="fr-BE" sz="1600">
                          <a:latin typeface="Trebuchet MS" panose="020B0603020202020204" pitchFamily="34" charset="0"/>
                        </a:rPr>
                        <a:t> Backup</a:t>
                      </a:r>
                    </a:p>
                    <a:p>
                      <a:r>
                        <a:rPr lang="fr-BE" sz="1600">
                          <a:latin typeface="Trebuchet MS" panose="020B0603020202020204" pitchFamily="34" charset="0"/>
                        </a:rPr>
                        <a:t>Mark for </a:t>
                      </a:r>
                      <a:r>
                        <a:rPr lang="fr-BE" sz="1600" err="1">
                          <a:latin typeface="Trebuchet MS" panose="020B0603020202020204" pitchFamily="34" charset="0"/>
                        </a:rPr>
                        <a:t>Delete</a:t>
                      </a:r>
                      <a:endParaRPr lang="fr-BE" sz="1600">
                        <a:latin typeface="Trebuchet MS" panose="020B0603020202020204" pitchFamily="34" charset="0"/>
                      </a:endParaRPr>
                    </a:p>
                    <a:p>
                      <a:r>
                        <a:rPr lang="fr-BE" sz="1600" err="1">
                          <a:latin typeface="Trebuchet MS" panose="020B0603020202020204" pitchFamily="34" charset="0"/>
                        </a:rPr>
                        <a:t>Unmark</a:t>
                      </a:r>
                      <a:r>
                        <a:rPr lang="fr-BE" sz="1600" baseline="0">
                          <a:latin typeface="Trebuchet MS" panose="020B0603020202020204" pitchFamily="34" charset="0"/>
                        </a:rPr>
                        <a:t> for </a:t>
                      </a:r>
                      <a:r>
                        <a:rPr lang="fr-BE" sz="1600" baseline="0" err="1">
                          <a:latin typeface="Trebuchet MS" panose="020B0603020202020204" pitchFamily="34" charset="0"/>
                        </a:rPr>
                        <a:t>Delete</a:t>
                      </a:r>
                      <a:endParaRPr lang="fr-BE" sz="1600" baseline="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Resize</a:t>
                      </a:r>
                      <a:r>
                        <a:rPr lang="fr-BE" sz="1600" baseline="0">
                          <a:latin typeface="Trebuchet MS" panose="020B0603020202020204" pitchFamily="34" charset="0"/>
                        </a:rPr>
                        <a:t> VM (T-shirt size)</a:t>
                      </a:r>
                      <a:endParaRPr lang="en-US" sz="160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Unlock</a:t>
                      </a:r>
                      <a:r>
                        <a:rPr lang="fr-BE" sz="1600" baseline="0">
                          <a:latin typeface="Trebuchet MS" panose="020B0603020202020204" pitchFamily="34" charset="0"/>
                        </a:rPr>
                        <a:t>/reset Admin Account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endParaRPr lang="fr-BE" sz="1600" baseline="0">
                        <a:latin typeface="Trebuchet MS" panose="020B0603020202020204" pitchFamily="34" charset="0"/>
                      </a:endParaRP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gridSpan="2">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RPO &lt; 24h, RTO &lt; 72h / DR </a:t>
                      </a:r>
                      <a:r>
                        <a:rPr lang="fr-BE" sz="1600" baseline="0" err="1">
                          <a:latin typeface="Trebuchet MS" panose="020B0603020202020204" pitchFamily="34" charset="0"/>
                        </a:rPr>
                        <a:t>towards</a:t>
                      </a:r>
                      <a:r>
                        <a:rPr lang="fr-BE" sz="1600" baseline="0">
                          <a:latin typeface="Trebuchet MS" panose="020B0603020202020204" pitchFamily="34" charset="0"/>
                        </a:rPr>
                        <a:t> AM8 Datacenter</a:t>
                      </a:r>
                    </a:p>
                  </a:txBody>
                  <a:tcPr/>
                </a:tc>
                <a:tc hMerge="1">
                  <a:txBody>
                    <a:bodyPr/>
                    <a:lstStyle/>
                    <a:p>
                      <a:endParaRPr lang="en-US"/>
                    </a:p>
                  </a:txBody>
                  <a:tcPr/>
                </a:tc>
                <a:extLst>
                  <a:ext uri="{0D108BD9-81ED-4DB2-BD59-A6C34878D82A}">
                    <a16:rowId xmlns:a16="http://schemas.microsoft.com/office/drawing/2014/main" val="1584136494"/>
                  </a:ext>
                </a:extLst>
              </a:tr>
            </a:tbl>
          </a:graphicData>
        </a:graphic>
      </p:graphicFrame>
      <p:pic>
        <p:nvPicPr>
          <p:cNvPr id="4" name="Picture 3">
            <a:extLst>
              <a:ext uri="{FF2B5EF4-FFF2-40B4-BE49-F238E27FC236}">
                <a16:creationId xmlns:a16="http://schemas.microsoft.com/office/drawing/2014/main" id="{22CB578E-840A-4760-B224-96A7857FE12A}"/>
              </a:ext>
            </a:extLst>
          </p:cNvPr>
          <p:cNvPicPr>
            <a:picLocks noChangeAspect="1"/>
          </p:cNvPicPr>
          <p:nvPr/>
        </p:nvPicPr>
        <p:blipFill>
          <a:blip r:embed="rId3"/>
          <a:stretch>
            <a:fillRect/>
          </a:stretch>
        </p:blipFill>
        <p:spPr>
          <a:xfrm>
            <a:off x="685799" y="1348581"/>
            <a:ext cx="4337613" cy="6134678"/>
          </a:xfrm>
          <a:prstGeom prst="rect">
            <a:avLst/>
          </a:prstGeom>
        </p:spPr>
      </p:pic>
      <p:sp>
        <p:nvSpPr>
          <p:cNvPr id="5" name="TextBox 4">
            <a:extLst>
              <a:ext uri="{FF2B5EF4-FFF2-40B4-BE49-F238E27FC236}">
                <a16:creationId xmlns:a16="http://schemas.microsoft.com/office/drawing/2014/main" id="{EEDA8BC4-8333-4531-878B-1AB44240623D}"/>
              </a:ext>
            </a:extLst>
          </p:cNvPr>
          <p:cNvSpPr txBox="1"/>
          <p:nvPr/>
        </p:nvSpPr>
        <p:spPr>
          <a:xfrm>
            <a:off x="10178142" y="96818"/>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295620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IaaS and IaaS+ Services – Virtual – Wintel – Bronze</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24937300"/>
              </p:ext>
            </p:extLst>
          </p:nvPr>
        </p:nvGraphicFramePr>
        <p:xfrm>
          <a:off x="8331625" y="1933072"/>
          <a:ext cx="5959736" cy="424180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Standard IAAS Bronze Wintel Virtual</a:t>
                      </a:r>
                      <a:r>
                        <a:rPr lang="fr-BE" sz="1600" baseline="0">
                          <a:latin typeface="Trebuchet MS" panose="020B0603020202020204" pitchFamily="34" charset="0"/>
                        </a:rPr>
                        <a:t> Machine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deployed</a:t>
                      </a:r>
                      <a:r>
                        <a:rPr lang="fr-BE" sz="1600" baseline="0">
                          <a:latin typeface="Trebuchet MS" panose="020B0603020202020204" pitchFamily="34" charset="0"/>
                        </a:rPr>
                        <a:t> </a:t>
                      </a:r>
                      <a:r>
                        <a:rPr lang="fr-BE" sz="1600" baseline="0" err="1">
                          <a:latin typeface="Trebuchet MS" panose="020B0603020202020204" pitchFamily="34" charset="0"/>
                        </a:rPr>
                        <a:t>with</a:t>
                      </a:r>
                      <a:endParaRPr lang="fr-BE" sz="1600" baseline="0">
                        <a:latin typeface="Trebuchet MS" panose="020B0603020202020204" pitchFamily="34" charset="0"/>
                      </a:endParaRPr>
                    </a:p>
                    <a:p>
                      <a:pPr marL="0" indent="0">
                        <a:buFont typeface="+mj-lt"/>
                        <a:buNone/>
                      </a:pPr>
                      <a:r>
                        <a:rPr lang="fr-BE" sz="1600" baseline="0">
                          <a:latin typeface="Trebuchet MS" panose="020B0603020202020204" pitchFamily="34" charset="0"/>
                        </a:rPr>
                        <a:t>C: 100GB Windows NTFS for OS + Page File</a:t>
                      </a:r>
                    </a:p>
                    <a:p>
                      <a:pPr marL="0" indent="0">
                        <a:buFont typeface="+mj-lt"/>
                        <a:buNone/>
                      </a:pPr>
                      <a:r>
                        <a:rPr lang="fr-BE" sz="1600" baseline="0">
                          <a:latin typeface="Trebuchet MS" panose="020B0603020202020204" pitchFamily="34" charset="0"/>
                        </a:rPr>
                        <a:t>D: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 for APP/DATA</a:t>
                      </a:r>
                      <a:endParaRPr lang="en-US" sz="1600">
                        <a:latin typeface="Trebuchet MS" panose="020B0603020202020204" pitchFamily="34" charset="0"/>
                      </a:endParaRP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 OS Disk (100GB) + 10 Data </a:t>
                      </a:r>
                      <a:r>
                        <a:rPr lang="fr-BE" sz="1600" err="1">
                          <a:latin typeface="Trebuchet MS" panose="020B0603020202020204" pitchFamily="34" charset="0"/>
                        </a:rPr>
                        <a:t>Disks</a:t>
                      </a:r>
                      <a:r>
                        <a:rPr lang="fr-BE" sz="1600">
                          <a:latin typeface="Trebuchet MS" panose="020B0603020202020204" pitchFamily="34" charset="0"/>
                        </a:rPr>
                        <a:t> (7TB Max)</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Tier1 Storage - SSD</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342900" indent="-342900">
                        <a:buFont typeface="+mj-lt"/>
                        <a:buAutoNum type="arabicPeriod"/>
                      </a:pPr>
                      <a:r>
                        <a:rPr lang="fr-BE" sz="1600" baseline="0">
                          <a:latin typeface="Trebuchet MS" panose="020B0603020202020204" pitchFamily="34" charset="0"/>
                        </a:rPr>
                        <a:t>Bronze Virtual Machines are per design </a:t>
                      </a:r>
                      <a:r>
                        <a:rPr lang="fr-BE" sz="1600" baseline="0" err="1">
                          <a:latin typeface="Trebuchet MS" panose="020B0603020202020204" pitchFamily="34" charset="0"/>
                        </a:rPr>
                        <a:t>placed</a:t>
                      </a:r>
                      <a:r>
                        <a:rPr lang="fr-BE" sz="1600" baseline="0">
                          <a:latin typeface="Trebuchet MS" panose="020B0603020202020204" pitchFamily="34" charset="0"/>
                        </a:rPr>
                        <a:t> on Volumes </a:t>
                      </a:r>
                      <a:r>
                        <a:rPr lang="fr-BE" sz="1600" baseline="0" err="1">
                          <a:latin typeface="Trebuchet MS" panose="020B0603020202020204" pitchFamily="34" charset="0"/>
                        </a:rPr>
                        <a:t>either</a:t>
                      </a:r>
                      <a:r>
                        <a:rPr lang="fr-BE" sz="1600" baseline="0">
                          <a:latin typeface="Trebuchet MS" panose="020B0603020202020204" pitchFamily="34" charset="0"/>
                        </a:rPr>
                        <a:t> </a:t>
                      </a:r>
                      <a:r>
                        <a:rPr lang="fr-BE" sz="1600" baseline="0" err="1">
                          <a:latin typeface="Trebuchet MS" panose="020B0603020202020204" pitchFamily="34" charset="0"/>
                        </a:rPr>
                        <a:t>available</a:t>
                      </a:r>
                      <a:r>
                        <a:rPr lang="fr-BE" sz="1600" baseline="0">
                          <a:latin typeface="Trebuchet MS" panose="020B0603020202020204" pitchFamily="34" charset="0"/>
                        </a:rPr>
                        <a:t> in AM2 or AM3</a:t>
                      </a:r>
                    </a:p>
                    <a:p>
                      <a:pPr marL="342900" indent="-342900">
                        <a:buFont typeface="+mj-lt"/>
                        <a:buAutoNum type="arabicPeriod"/>
                      </a:pPr>
                      <a:r>
                        <a:rPr lang="fr-BE" sz="1600" baseline="0">
                          <a:latin typeface="Trebuchet MS" panose="020B0603020202020204" pitchFamily="34" charset="0"/>
                        </a:rPr>
                        <a:t>Volumes </a:t>
                      </a:r>
                      <a:r>
                        <a:rPr lang="fr-BE" sz="1600" baseline="0" err="1">
                          <a:latin typeface="Trebuchet MS" panose="020B0603020202020204" pitchFamily="34" charset="0"/>
                        </a:rPr>
                        <a:t>hosting</a:t>
                      </a:r>
                      <a:r>
                        <a:rPr lang="fr-BE" sz="1600" baseline="0">
                          <a:latin typeface="Trebuchet MS" panose="020B0603020202020204" pitchFamily="34" charset="0"/>
                        </a:rPr>
                        <a:t> Bronze </a:t>
                      </a:r>
                      <a:r>
                        <a:rPr lang="fr-BE" sz="1600" baseline="0" err="1">
                          <a:latin typeface="Trebuchet MS" panose="020B0603020202020204" pitchFamily="34" charset="0"/>
                        </a:rPr>
                        <a:t>virtual</a:t>
                      </a:r>
                      <a:r>
                        <a:rPr lang="fr-BE" sz="1600" baseline="0">
                          <a:latin typeface="Trebuchet MS" panose="020B0603020202020204" pitchFamily="34" charset="0"/>
                        </a:rPr>
                        <a:t> machines are per design </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towards</a:t>
                      </a:r>
                      <a:r>
                        <a:rPr lang="fr-BE" sz="1600" baseline="0">
                          <a:latin typeface="Trebuchet MS" panose="020B0603020202020204" pitchFamily="34" charset="0"/>
                        </a:rPr>
                        <a:t> AM8 for </a:t>
                      </a:r>
                      <a:r>
                        <a:rPr lang="fr-BE" sz="1600" baseline="0" err="1">
                          <a:latin typeface="Trebuchet MS" panose="020B0603020202020204" pitchFamily="34" charset="0"/>
                        </a:rPr>
                        <a:t>Disaster</a:t>
                      </a:r>
                      <a:r>
                        <a:rPr lang="fr-BE" sz="1600" baseline="0">
                          <a:latin typeface="Trebuchet MS" panose="020B0603020202020204" pitchFamily="34" charset="0"/>
                        </a:rPr>
                        <a:t> </a:t>
                      </a:r>
                      <a:r>
                        <a:rPr lang="fr-BE" sz="1600" baseline="0" err="1">
                          <a:latin typeface="Trebuchet MS" panose="020B0603020202020204" pitchFamily="34" charset="0"/>
                        </a:rPr>
                        <a:t>Recovery</a:t>
                      </a:r>
                      <a:r>
                        <a:rPr lang="fr-BE" sz="1600" baseline="0">
                          <a:latin typeface="Trebuchet MS" panose="020B0603020202020204" pitchFamily="34" charset="0"/>
                        </a:rPr>
                        <a:t> </a:t>
                      </a:r>
                      <a:r>
                        <a:rPr lang="fr-BE" sz="1600" baseline="0" err="1">
                          <a:latin typeface="Trebuchet MS" panose="020B0603020202020204" pitchFamily="34" charset="0"/>
                        </a:rPr>
                        <a:t>Purposes</a:t>
                      </a:r>
                      <a:endParaRPr lang="fr-BE" sz="1600" baseline="0">
                        <a:latin typeface="Trebuchet MS" panose="020B0603020202020204" pitchFamily="34" charset="0"/>
                      </a:endParaRP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4" name="Picture 3">
            <a:extLst>
              <a:ext uri="{FF2B5EF4-FFF2-40B4-BE49-F238E27FC236}">
                <a16:creationId xmlns:a16="http://schemas.microsoft.com/office/drawing/2014/main" id="{04EEFEE9-CE22-4C4F-AAD3-BBC1C277011A}"/>
              </a:ext>
            </a:extLst>
          </p:cNvPr>
          <p:cNvPicPr>
            <a:picLocks noChangeAspect="1"/>
          </p:cNvPicPr>
          <p:nvPr/>
        </p:nvPicPr>
        <p:blipFill>
          <a:blip r:embed="rId3"/>
          <a:stretch>
            <a:fillRect/>
          </a:stretch>
        </p:blipFill>
        <p:spPr>
          <a:xfrm>
            <a:off x="685800" y="1933072"/>
            <a:ext cx="7146235" cy="5520820"/>
          </a:xfrm>
          <a:prstGeom prst="rect">
            <a:avLst/>
          </a:prstGeom>
        </p:spPr>
      </p:pic>
      <p:sp>
        <p:nvSpPr>
          <p:cNvPr id="7" name="TextBox 6">
            <a:extLst>
              <a:ext uri="{FF2B5EF4-FFF2-40B4-BE49-F238E27FC236}">
                <a16:creationId xmlns:a16="http://schemas.microsoft.com/office/drawing/2014/main" id="{50104E7B-DB0E-43A0-A939-C71F5F08DA15}"/>
              </a:ext>
            </a:extLst>
          </p:cNvPr>
          <p:cNvSpPr txBox="1"/>
          <p:nvPr/>
        </p:nvSpPr>
        <p:spPr>
          <a:xfrm>
            <a:off x="8331625" y="6296528"/>
            <a:ext cx="5959736" cy="461665"/>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Please read the General recommendations for Monster VM’s</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DXC advises against running virtual machines larger than 16vcpu/256GB/&gt;7TB diskspace</a:t>
            </a:r>
          </a:p>
        </p:txBody>
      </p:sp>
    </p:spTree>
    <p:extLst>
      <p:ext uri="{BB962C8B-B14F-4D97-AF65-F5344CB8AC3E}">
        <p14:creationId xmlns:p14="http://schemas.microsoft.com/office/powerpoint/2010/main" val="395147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IaaS and IaaS+ Services – Virtual – Linux – Bronze</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26907369"/>
              </p:ext>
            </p:extLst>
          </p:nvPr>
        </p:nvGraphicFramePr>
        <p:xfrm>
          <a:off x="8331625" y="1933072"/>
          <a:ext cx="5959736" cy="448564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Standard IAAS Bronze Linux Virtual</a:t>
                      </a:r>
                      <a:r>
                        <a:rPr lang="fr-BE" sz="1600" baseline="0">
                          <a:latin typeface="Trebuchet MS" panose="020B0603020202020204" pitchFamily="34" charset="0"/>
                        </a:rPr>
                        <a:t> Machine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deployed</a:t>
                      </a:r>
                      <a:r>
                        <a:rPr lang="fr-BE" sz="1600" baseline="0">
                          <a:latin typeface="Trebuchet MS" panose="020B0603020202020204" pitchFamily="34" charset="0"/>
                        </a:rPr>
                        <a:t> </a:t>
                      </a:r>
                      <a:r>
                        <a:rPr lang="fr-BE" sz="1600" baseline="0" err="1">
                          <a:latin typeface="Trebuchet MS" panose="020B0603020202020204" pitchFamily="34" charset="0"/>
                        </a:rPr>
                        <a:t>with</a:t>
                      </a:r>
                      <a:endParaRPr lang="fr-BE" sz="1600" baseline="0">
                        <a:latin typeface="Trebuchet MS" panose="020B0603020202020204" pitchFamily="34" charset="0"/>
                      </a:endParaRPr>
                    </a:p>
                    <a:p>
                      <a:pPr marL="0" indent="0">
                        <a:buFont typeface="+mj-lt"/>
                        <a:buNone/>
                      </a:pPr>
                      <a:r>
                        <a:rPr lang="fr-BE" sz="1600" baseline="0">
                          <a:latin typeface="Trebuchet MS" panose="020B0603020202020204" pitchFamily="34" charset="0"/>
                        </a:rPr>
                        <a:t>vg00: 100GB </a:t>
                      </a:r>
                      <a:r>
                        <a:rPr lang="fr-BE" sz="1600" baseline="0" err="1">
                          <a:latin typeface="Trebuchet MS" panose="020B0603020202020204" pitchFamily="34" charset="0"/>
                        </a:rPr>
                        <a:t>Window</a:t>
                      </a:r>
                      <a:endParaRPr lang="fr-BE" sz="1600" baseline="0">
                        <a:latin typeface="Trebuchet MS" panose="020B0603020202020204" pitchFamily="34" charset="0"/>
                      </a:endParaRPr>
                    </a:p>
                    <a:p>
                      <a:pPr marL="0" indent="0">
                        <a:buFont typeface="+mj-lt"/>
                        <a:buNone/>
                      </a:pPr>
                      <a:r>
                        <a:rPr lang="fr-BE" sz="1600" baseline="0" err="1">
                          <a:latin typeface="Trebuchet MS" panose="020B0603020202020204" pitchFamily="34" charset="0"/>
                        </a:rPr>
                        <a:t>Vgapps</a:t>
                      </a:r>
                      <a:r>
                        <a:rPr lang="fr-BE" sz="1600" baseline="0">
                          <a:latin typeface="Trebuchet MS" panose="020B0603020202020204" pitchFamily="34" charset="0"/>
                        </a:rPr>
                        <a:t>: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 for APP/DATA</a:t>
                      </a:r>
                      <a:endParaRPr lang="en-US" sz="1600">
                        <a:latin typeface="Trebuchet MS" panose="020B0603020202020204" pitchFamily="34" charset="0"/>
                      </a:endParaRP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 OS Disk (100GB) + 10 Data </a:t>
                      </a:r>
                      <a:r>
                        <a:rPr lang="fr-BE" sz="1600" err="1">
                          <a:latin typeface="Trebuchet MS" panose="020B0603020202020204" pitchFamily="34" charset="0"/>
                        </a:rPr>
                        <a:t>Disks</a:t>
                      </a:r>
                      <a:r>
                        <a:rPr lang="fr-BE" sz="1600">
                          <a:latin typeface="Trebuchet MS" panose="020B0603020202020204" pitchFamily="34" charset="0"/>
                        </a:rPr>
                        <a:t> (7TB Max)</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Tier1 Storage - SSD</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342900" indent="-342900">
                        <a:buFont typeface="+mj-lt"/>
                        <a:buAutoNum type="arabicPeriod"/>
                      </a:pPr>
                      <a:r>
                        <a:rPr lang="fr-BE" sz="1600" baseline="0">
                          <a:latin typeface="Trebuchet MS" panose="020B0603020202020204" pitchFamily="34" charset="0"/>
                        </a:rPr>
                        <a:t>Bronze Virtual Machines are per design </a:t>
                      </a:r>
                      <a:r>
                        <a:rPr lang="fr-BE" sz="1600" baseline="0" err="1">
                          <a:latin typeface="Trebuchet MS" panose="020B0603020202020204" pitchFamily="34" charset="0"/>
                        </a:rPr>
                        <a:t>placed</a:t>
                      </a:r>
                      <a:r>
                        <a:rPr lang="fr-BE" sz="1600" baseline="0">
                          <a:latin typeface="Trebuchet MS" panose="020B0603020202020204" pitchFamily="34" charset="0"/>
                        </a:rPr>
                        <a:t> on Volumes </a:t>
                      </a:r>
                      <a:r>
                        <a:rPr lang="fr-BE" sz="1600" baseline="0" err="1">
                          <a:latin typeface="Trebuchet MS" panose="020B0603020202020204" pitchFamily="34" charset="0"/>
                        </a:rPr>
                        <a:t>either</a:t>
                      </a:r>
                      <a:r>
                        <a:rPr lang="fr-BE" sz="1600" baseline="0">
                          <a:latin typeface="Trebuchet MS" panose="020B0603020202020204" pitchFamily="34" charset="0"/>
                        </a:rPr>
                        <a:t> </a:t>
                      </a:r>
                      <a:r>
                        <a:rPr lang="fr-BE" sz="1600" baseline="0" err="1">
                          <a:latin typeface="Trebuchet MS" panose="020B0603020202020204" pitchFamily="34" charset="0"/>
                        </a:rPr>
                        <a:t>available</a:t>
                      </a:r>
                      <a:r>
                        <a:rPr lang="fr-BE" sz="1600" baseline="0">
                          <a:latin typeface="Trebuchet MS" panose="020B0603020202020204" pitchFamily="34" charset="0"/>
                        </a:rPr>
                        <a:t> in AM2 or AM3</a:t>
                      </a:r>
                    </a:p>
                    <a:p>
                      <a:pPr marL="342900" indent="-342900">
                        <a:buFont typeface="+mj-lt"/>
                        <a:buAutoNum type="arabicPeriod"/>
                      </a:pPr>
                      <a:r>
                        <a:rPr lang="fr-BE" sz="1600" baseline="0">
                          <a:latin typeface="Trebuchet MS" panose="020B0603020202020204" pitchFamily="34" charset="0"/>
                        </a:rPr>
                        <a:t>Volumes </a:t>
                      </a:r>
                      <a:r>
                        <a:rPr lang="fr-BE" sz="1600" baseline="0" err="1">
                          <a:latin typeface="Trebuchet MS" panose="020B0603020202020204" pitchFamily="34" charset="0"/>
                        </a:rPr>
                        <a:t>hosting</a:t>
                      </a:r>
                      <a:r>
                        <a:rPr lang="fr-BE" sz="1600" baseline="0">
                          <a:latin typeface="Trebuchet MS" panose="020B0603020202020204" pitchFamily="34" charset="0"/>
                        </a:rPr>
                        <a:t> Bronze </a:t>
                      </a:r>
                      <a:r>
                        <a:rPr lang="fr-BE" sz="1600" baseline="0" err="1">
                          <a:latin typeface="Trebuchet MS" panose="020B0603020202020204" pitchFamily="34" charset="0"/>
                        </a:rPr>
                        <a:t>virtual</a:t>
                      </a:r>
                      <a:r>
                        <a:rPr lang="fr-BE" sz="1600" baseline="0">
                          <a:latin typeface="Trebuchet MS" panose="020B0603020202020204" pitchFamily="34" charset="0"/>
                        </a:rPr>
                        <a:t> machines are per design </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towards</a:t>
                      </a:r>
                      <a:r>
                        <a:rPr lang="fr-BE" sz="1600" baseline="0">
                          <a:latin typeface="Trebuchet MS" panose="020B0603020202020204" pitchFamily="34" charset="0"/>
                        </a:rPr>
                        <a:t> AM8 for </a:t>
                      </a:r>
                      <a:r>
                        <a:rPr lang="fr-BE" sz="1600" baseline="0" err="1">
                          <a:latin typeface="Trebuchet MS" panose="020B0603020202020204" pitchFamily="34" charset="0"/>
                        </a:rPr>
                        <a:t>Disaster</a:t>
                      </a:r>
                      <a:r>
                        <a:rPr lang="fr-BE" sz="1600" baseline="0">
                          <a:latin typeface="Trebuchet MS" panose="020B0603020202020204" pitchFamily="34" charset="0"/>
                        </a:rPr>
                        <a:t> </a:t>
                      </a:r>
                      <a:r>
                        <a:rPr lang="fr-BE" sz="1600" baseline="0" err="1">
                          <a:latin typeface="Trebuchet MS" panose="020B0603020202020204" pitchFamily="34" charset="0"/>
                        </a:rPr>
                        <a:t>Recovery</a:t>
                      </a:r>
                      <a:r>
                        <a:rPr lang="fr-BE" sz="1600" baseline="0">
                          <a:latin typeface="Trebuchet MS" panose="020B0603020202020204" pitchFamily="34" charset="0"/>
                        </a:rPr>
                        <a:t> </a:t>
                      </a:r>
                      <a:r>
                        <a:rPr lang="fr-BE" sz="1600" baseline="0" err="1">
                          <a:latin typeface="Trebuchet MS" panose="020B0603020202020204" pitchFamily="34" charset="0"/>
                        </a:rPr>
                        <a:t>Purposes</a:t>
                      </a:r>
                      <a:endParaRPr lang="fr-BE" sz="1600" baseline="0">
                        <a:latin typeface="Trebuchet MS" panose="020B0603020202020204" pitchFamily="34" charset="0"/>
                      </a:endParaRP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3" name="Picture 2">
            <a:extLst>
              <a:ext uri="{FF2B5EF4-FFF2-40B4-BE49-F238E27FC236}">
                <a16:creationId xmlns:a16="http://schemas.microsoft.com/office/drawing/2014/main" id="{B6031DC6-EEFD-4D3A-B753-A09616B72FA5}"/>
              </a:ext>
            </a:extLst>
          </p:cNvPr>
          <p:cNvPicPr>
            <a:picLocks noChangeAspect="1"/>
          </p:cNvPicPr>
          <p:nvPr/>
        </p:nvPicPr>
        <p:blipFill>
          <a:blip r:embed="rId3"/>
          <a:stretch>
            <a:fillRect/>
          </a:stretch>
        </p:blipFill>
        <p:spPr>
          <a:xfrm>
            <a:off x="685800" y="1943520"/>
            <a:ext cx="7299064" cy="5646317"/>
          </a:xfrm>
          <a:prstGeom prst="rect">
            <a:avLst/>
          </a:prstGeom>
        </p:spPr>
      </p:pic>
      <p:sp>
        <p:nvSpPr>
          <p:cNvPr id="7" name="TextBox 6">
            <a:extLst>
              <a:ext uri="{FF2B5EF4-FFF2-40B4-BE49-F238E27FC236}">
                <a16:creationId xmlns:a16="http://schemas.microsoft.com/office/drawing/2014/main" id="{93FF30C5-7856-4D58-B2FB-5FC814E8BBD0}"/>
              </a:ext>
            </a:extLst>
          </p:cNvPr>
          <p:cNvSpPr txBox="1"/>
          <p:nvPr/>
        </p:nvSpPr>
        <p:spPr>
          <a:xfrm>
            <a:off x="8331625" y="6550706"/>
            <a:ext cx="5959736" cy="461665"/>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Please read the General recommendations for Monster VM’s</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DXC advises against running virtual machines larger than 16vcpu/256GB/&gt;7TB diskspace</a:t>
            </a:r>
          </a:p>
        </p:txBody>
      </p:sp>
    </p:spTree>
    <p:extLst>
      <p:ext uri="{BB962C8B-B14F-4D97-AF65-F5344CB8AC3E}">
        <p14:creationId xmlns:p14="http://schemas.microsoft.com/office/powerpoint/2010/main" val="154219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Bronze</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90032253"/>
              </p:ext>
            </p:extLst>
          </p:nvPr>
        </p:nvGraphicFramePr>
        <p:xfrm>
          <a:off x="4776837" y="1362294"/>
          <a:ext cx="9387681" cy="5892800"/>
        </p:xfrm>
        <a:graphic>
          <a:graphicData uri="http://schemas.openxmlformats.org/drawingml/2006/table">
            <a:tbl>
              <a:tblPr firstRow="1" bandRow="1">
                <a:tableStyleId>{5C22544A-7EE6-4342-B048-85BDC9FD1C3A}</a:tableStyleId>
              </a:tblPr>
              <a:tblGrid>
                <a:gridCol w="2607871">
                  <a:extLst>
                    <a:ext uri="{9D8B030D-6E8A-4147-A177-3AD203B41FA5}">
                      <a16:colId xmlns:a16="http://schemas.microsoft.com/office/drawing/2014/main" val="20000"/>
                    </a:ext>
                  </a:extLst>
                </a:gridCol>
                <a:gridCol w="6779810">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 PaaS SQL </a:t>
                      </a:r>
                      <a:r>
                        <a:rPr lang="fr-BE" sz="1600" err="1">
                          <a:latin typeface="Trebuchet MS" panose="020B0603020202020204" pitchFamily="34" charset="0"/>
                        </a:rPr>
                        <a:t>Database</a:t>
                      </a:r>
                      <a:r>
                        <a:rPr lang="fr-BE" sz="1600">
                          <a:latin typeface="Trebuchet MS" panose="020B0603020202020204" pitchFamily="34" charset="0"/>
                        </a:rPr>
                        <a:t> Bronze </a:t>
                      </a:r>
                      <a:r>
                        <a:rPr lang="fr-BE" sz="1600" err="1">
                          <a:latin typeface="Trebuchet MS" panose="020B0603020202020204" pitchFamily="34" charset="0"/>
                        </a:rPr>
                        <a:t>offering</a:t>
                      </a:r>
                      <a:endParaRPr lang="fr-BE" sz="1600">
                        <a:latin typeface="Trebuchet MS" panose="020B0603020202020204" pitchFamily="34" charset="0"/>
                      </a:endParaRPr>
                    </a:p>
                  </a:txBody>
                  <a:tcPr/>
                </a:tc>
                <a:extLst>
                  <a:ext uri="{0D108BD9-81ED-4DB2-BD59-A6C34878D82A}">
                    <a16:rowId xmlns:a16="http://schemas.microsoft.com/office/drawing/2014/main" val="10001"/>
                  </a:ext>
                </a:extLst>
              </a:tr>
              <a:tr h="157596">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309985">
                <a:tc>
                  <a:txBody>
                    <a:bodyPr/>
                    <a:lstStyle/>
                    <a:p>
                      <a:r>
                        <a:rPr lang="fr-BE" sz="1600">
                          <a:latin typeface="Trebuchet MS" panose="020B0603020202020204" pitchFamily="34" charset="0"/>
                        </a:rPr>
                        <a:t>SQL Version </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SQL 2016 Enterprise (</a:t>
                      </a:r>
                      <a:r>
                        <a:rPr lang="fr-BE" sz="1600" baseline="0" err="1">
                          <a:latin typeface="Trebuchet MS" panose="020B0603020202020204" pitchFamily="34" charset="0"/>
                        </a:rPr>
                        <a:t>catalog</a:t>
                      </a:r>
                      <a:r>
                        <a:rPr lang="fr-BE" sz="1600" baseline="0">
                          <a:latin typeface="Trebuchet MS" panose="020B0603020202020204" pitchFamily="34" charset="0"/>
                        </a:rPr>
                        <a:t>)</a:t>
                      </a:r>
                    </a:p>
                    <a:p>
                      <a:r>
                        <a:rPr lang="fr-BE" sz="1600" baseline="0">
                          <a:latin typeface="Trebuchet MS" panose="020B0603020202020204" pitchFamily="34" charset="0"/>
                        </a:rPr>
                        <a:t>SQL 2017 Enterprise (non-</a:t>
                      </a:r>
                      <a:r>
                        <a:rPr lang="fr-BE" sz="1600" baseline="0" err="1">
                          <a:latin typeface="Trebuchet MS" panose="020B0603020202020204" pitchFamily="34" charset="0"/>
                        </a:rPr>
                        <a:t>automated</a:t>
                      </a:r>
                      <a:r>
                        <a:rPr lang="fr-BE" sz="1600" baseline="0">
                          <a:latin typeface="Trebuchet MS" panose="020B0603020202020204" pitchFamily="34" charset="0"/>
                        </a:rPr>
                        <a:t>)</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AM2 or AM3 datacenter</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3555711183"/>
                  </a:ext>
                </a:extLst>
              </a:tr>
              <a:tr h="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extLst>
                  <a:ext uri="{0D108BD9-81ED-4DB2-BD59-A6C34878D82A}">
                    <a16:rowId xmlns:a16="http://schemas.microsoft.com/office/drawing/2014/main" val="3296542522"/>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Windows Server 2016</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 (</a:t>
                      </a:r>
                      <a:r>
                        <a:rPr lang="fr-BE" sz="1600" baseline="0" err="1">
                          <a:latin typeface="Trebuchet MS" panose="020B0603020202020204" pitchFamily="34" charset="0"/>
                        </a:rPr>
                        <a:t>vendor</a:t>
                      </a:r>
                      <a:r>
                        <a:rPr lang="fr-BE" sz="1600" baseline="0">
                          <a:latin typeface="Trebuchet MS" panose="020B0603020202020204" pitchFamily="34" charset="0"/>
                        </a:rPr>
                        <a:t> minimum </a:t>
                      </a:r>
                      <a:r>
                        <a:rPr lang="fr-BE" sz="1600" baseline="0" err="1">
                          <a:latin typeface="Trebuchet MS" panose="020B0603020202020204" pitchFamily="34" charset="0"/>
                        </a:rPr>
                        <a:t>requirements</a:t>
                      </a:r>
                      <a:r>
                        <a:rPr lang="fr-BE" sz="1600" baseline="0">
                          <a:latin typeface="Trebuchet MS" panose="020B0603020202020204" pitchFamily="34" charset="0"/>
                        </a:rPr>
                        <a:t>)</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a:t>
                      </a:r>
                      <a:r>
                        <a:rPr lang="fr-BE" sz="1600" baseline="0">
                          <a:latin typeface="Trebuchet MS" panose="020B0603020202020204" pitchFamily="34" charset="0"/>
                        </a:rPr>
                        <a:t> </a:t>
                      </a:r>
                      <a:r>
                        <a:rPr lang="fr-BE" sz="1600" baseline="0" err="1">
                          <a:latin typeface="Trebuchet MS" panose="020B0603020202020204" pitchFamily="34" charset="0"/>
                        </a:rPr>
                        <a:t>disk</a:t>
                      </a:r>
                      <a:endParaRPr lang="fr-BE" sz="1600" baseline="0">
                        <a:latin typeface="Trebuchet MS" panose="020B0603020202020204" pitchFamily="34" charset="0"/>
                      </a:endParaRPr>
                    </a:p>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a:t>
                      </a:r>
                      <a:r>
                        <a:rPr lang="fr-BE" sz="1600" err="1">
                          <a:latin typeface="Trebuchet MS" panose="020B0603020202020204" pitchFamily="34" charset="0"/>
                        </a:rPr>
                        <a:t>with</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a:t>
                      </a:r>
                      <a:r>
                        <a:rPr lang="fr-BE" sz="1600" err="1">
                          <a:latin typeface="Trebuchet MS" panose="020B0603020202020204" pitchFamily="34" charset="0"/>
                        </a:rPr>
                        <a:t>without</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 per VM</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82451">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RPO &lt; 24h, RTO &lt; 72h / DR </a:t>
                      </a:r>
                      <a:r>
                        <a:rPr lang="fr-BE" sz="1600" baseline="0" err="1">
                          <a:latin typeface="Trebuchet MS" panose="020B0603020202020204" pitchFamily="34" charset="0"/>
                        </a:rPr>
                        <a:t>towards</a:t>
                      </a:r>
                      <a:r>
                        <a:rPr lang="fr-BE" sz="1600" baseline="0">
                          <a:latin typeface="Trebuchet MS" panose="020B0603020202020204" pitchFamily="34" charset="0"/>
                        </a:rPr>
                        <a:t> AM8 Datacenter </a:t>
                      </a:r>
                      <a:r>
                        <a:rPr lang="fr-BE" sz="1600" baseline="0" err="1">
                          <a:latin typeface="Trebuchet MS" panose="020B0603020202020204" pitchFamily="34" charset="0"/>
                        </a:rPr>
                        <a:t>when</a:t>
                      </a:r>
                      <a:r>
                        <a:rPr lang="fr-BE" sz="1600" baseline="0">
                          <a:latin typeface="Trebuchet MS" panose="020B0603020202020204" pitchFamily="34" charset="0"/>
                        </a:rPr>
                        <a:t> Storage </a:t>
                      </a:r>
                      <a:r>
                        <a:rPr lang="fr-BE" sz="1600" baseline="0" err="1">
                          <a:latin typeface="Trebuchet MS" panose="020B0603020202020204" pitchFamily="34" charset="0"/>
                        </a:rPr>
                        <a:t>Replication</a:t>
                      </a:r>
                      <a:r>
                        <a:rPr lang="fr-BE" sz="1600" baseline="0">
                          <a:latin typeface="Trebuchet MS" panose="020B0603020202020204" pitchFamily="34" charset="0"/>
                        </a:rPr>
                        <a:t> </a:t>
                      </a:r>
                      <a:r>
                        <a:rPr lang="fr-BE" sz="1600" baseline="0" err="1">
                          <a:latin typeface="Trebuchet MS" panose="020B0603020202020204" pitchFamily="34" charset="0"/>
                        </a:rPr>
                        <a:t>selected</a:t>
                      </a:r>
                      <a:endParaRPr lang="fr-BE" sz="1600" baseline="0">
                        <a:latin typeface="Trebuchet MS" panose="020B0603020202020204" pitchFamily="34" charset="0"/>
                      </a:endParaRPr>
                    </a:p>
                  </a:txBody>
                  <a:tcPr/>
                </a:tc>
                <a:extLst>
                  <a:ext uri="{0D108BD9-81ED-4DB2-BD59-A6C34878D82A}">
                    <a16:rowId xmlns:a16="http://schemas.microsoft.com/office/drawing/2014/main" val="10010"/>
                  </a:ext>
                </a:extLst>
              </a:tr>
            </a:tbl>
          </a:graphicData>
        </a:graphic>
      </p:graphicFrame>
      <p:sp>
        <p:nvSpPr>
          <p:cNvPr id="6" name="TextBox 5"/>
          <p:cNvSpPr txBox="1"/>
          <p:nvPr/>
        </p:nvSpPr>
        <p:spPr>
          <a:xfrm>
            <a:off x="11636975" y="225009"/>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pic>
        <p:nvPicPr>
          <p:cNvPr id="3" name="Picture 2">
            <a:extLst>
              <a:ext uri="{FF2B5EF4-FFF2-40B4-BE49-F238E27FC236}">
                <a16:creationId xmlns:a16="http://schemas.microsoft.com/office/drawing/2014/main" id="{66D97BB8-D301-49F8-8CD8-62FFE0B4422C}"/>
              </a:ext>
            </a:extLst>
          </p:cNvPr>
          <p:cNvPicPr>
            <a:picLocks noChangeAspect="1"/>
          </p:cNvPicPr>
          <p:nvPr/>
        </p:nvPicPr>
        <p:blipFill>
          <a:blip r:embed="rId3"/>
          <a:stretch>
            <a:fillRect/>
          </a:stretch>
        </p:blipFill>
        <p:spPr>
          <a:xfrm>
            <a:off x="905719" y="1286094"/>
            <a:ext cx="3515810" cy="6173329"/>
          </a:xfrm>
          <a:prstGeom prst="rect">
            <a:avLst/>
          </a:prstGeom>
        </p:spPr>
      </p:pic>
      <p:sp>
        <p:nvSpPr>
          <p:cNvPr id="7" name="TextBox 6">
            <a:extLst>
              <a:ext uri="{FF2B5EF4-FFF2-40B4-BE49-F238E27FC236}">
                <a16:creationId xmlns:a16="http://schemas.microsoft.com/office/drawing/2014/main" id="{6105C84F-F2FD-4838-957B-1391F1EEAD2C}"/>
              </a:ext>
            </a:extLst>
          </p:cNvPr>
          <p:cNvSpPr txBox="1"/>
          <p:nvPr/>
        </p:nvSpPr>
        <p:spPr>
          <a:xfrm>
            <a:off x="9927572" y="639763"/>
            <a:ext cx="4343601" cy="646331"/>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SQL Database are hosted on the Private Cloud Cluster (Automated)</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A “must run” affinity rule is in place to keep SQL Virtual Machines dedicated on SQL Licensed physical hosts</a:t>
            </a:r>
          </a:p>
        </p:txBody>
      </p:sp>
      <p:sp>
        <p:nvSpPr>
          <p:cNvPr id="9" name="TextBox 8">
            <a:extLst>
              <a:ext uri="{FF2B5EF4-FFF2-40B4-BE49-F238E27FC236}">
                <a16:creationId xmlns:a16="http://schemas.microsoft.com/office/drawing/2014/main" id="{E4B57842-E2DB-40F4-A01F-B3F4BB03F997}"/>
              </a:ext>
            </a:extLst>
          </p:cNvPr>
          <p:cNvSpPr txBox="1"/>
          <p:nvPr/>
        </p:nvSpPr>
        <p:spPr>
          <a:xfrm>
            <a:off x="7217228" y="71121"/>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25865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Bronze</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53091529"/>
              </p:ext>
            </p:extLst>
          </p:nvPr>
        </p:nvGraphicFramePr>
        <p:xfrm>
          <a:off x="8331625" y="1933072"/>
          <a:ext cx="5959736" cy="521716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a:t>
                      </a:r>
                      <a:r>
                        <a:rPr lang="fr-BE" sz="1600" baseline="0">
                          <a:latin typeface="Trebuchet MS" panose="020B0603020202020204" pitchFamily="34" charset="0"/>
                        </a:rPr>
                        <a:t>Virtual Machine for SQL </a:t>
                      </a:r>
                      <a:r>
                        <a:rPr lang="fr-BE" sz="1600" baseline="0" err="1">
                          <a:latin typeface="Trebuchet MS" panose="020B0603020202020204" pitchFamily="34" charset="0"/>
                        </a:rPr>
                        <a:t>Databases</a:t>
                      </a:r>
                      <a:r>
                        <a:rPr lang="fr-BE" sz="1600" baseline="0">
                          <a:latin typeface="Trebuchet MS" panose="020B0603020202020204" pitchFamily="34" charset="0"/>
                        </a:rPr>
                        <a:t> on Non-</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storage</a:t>
                      </a:r>
                      <a:r>
                        <a:rPr lang="fr-BE" sz="1600" baseline="0">
                          <a:latin typeface="Trebuchet MS" panose="020B0603020202020204" pitchFamily="34" charset="0"/>
                        </a:rPr>
                        <a:t>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provisioned</a:t>
                      </a:r>
                      <a:r>
                        <a:rPr lang="fr-BE" sz="1600" baseline="0">
                          <a:latin typeface="Trebuchet MS" panose="020B0603020202020204" pitchFamily="34" charset="0"/>
                        </a:rPr>
                        <a:t> </a:t>
                      </a:r>
                      <a:r>
                        <a:rPr lang="fr-BE" sz="1600" baseline="0" err="1">
                          <a:latin typeface="Trebuchet MS" panose="020B0603020202020204" pitchFamily="34" charset="0"/>
                        </a:rPr>
                        <a:t>with</a:t>
                      </a:r>
                      <a:r>
                        <a:rPr lang="fr-BE" sz="1600" baseline="0">
                          <a:latin typeface="Trebuchet MS" panose="020B0603020202020204" pitchFamily="34" charset="0"/>
                        </a:rPr>
                        <a:t>:</a:t>
                      </a:r>
                    </a:p>
                    <a:p>
                      <a:r>
                        <a:rPr lang="fr-BE" sz="1600" baseline="0">
                          <a:latin typeface="Trebuchet MS" panose="020B0603020202020204" pitchFamily="34" charset="0"/>
                        </a:rPr>
                        <a:t>C: 100GB Operating System Disk + Page File (System </a:t>
                      </a:r>
                      <a:r>
                        <a:rPr lang="fr-BE" sz="1600" baseline="0" err="1">
                          <a:latin typeface="Trebuchet MS" panose="020B0603020202020204" pitchFamily="34" charset="0"/>
                        </a:rPr>
                        <a:t>Managed</a:t>
                      </a:r>
                      <a:r>
                        <a:rPr lang="fr-BE" sz="1600" baseline="0">
                          <a:latin typeface="Trebuchet MS" panose="020B0603020202020204" pitchFamily="34" charset="0"/>
                        </a:rPr>
                        <a:t> + </a:t>
                      </a:r>
                      <a:r>
                        <a:rPr lang="fr-BE" sz="1600" baseline="0" err="1">
                          <a:latin typeface="Trebuchet MS" panose="020B0603020202020204" pitchFamily="34" charset="0"/>
                        </a:rPr>
                        <a:t>Automatic</a:t>
                      </a:r>
                      <a:r>
                        <a:rPr lang="fr-BE" sz="1600" baseline="0">
                          <a:latin typeface="Trebuchet MS" panose="020B0603020202020204" pitchFamily="34" charset="0"/>
                        </a:rPr>
                        <a:t> Mem Dump) + Agents</a:t>
                      </a:r>
                    </a:p>
                    <a:p>
                      <a:r>
                        <a:rPr lang="fr-BE" sz="1600" baseline="0">
                          <a:latin typeface="Trebuchet MS" panose="020B0603020202020204" pitchFamily="34" charset="0"/>
                        </a:rPr>
                        <a:t>D: 50GB </a:t>
                      </a:r>
                      <a:r>
                        <a:rPr lang="fr-BE" sz="1600" baseline="0" err="1">
                          <a:latin typeface="Trebuchet MS" panose="020B0603020202020204" pitchFamily="34" charset="0"/>
                        </a:rPr>
                        <a:t>Fixed</a:t>
                      </a:r>
                      <a:r>
                        <a:rPr lang="fr-BE" sz="1600" baseline="0">
                          <a:latin typeface="Trebuchet MS" panose="020B0603020202020204" pitchFamily="34" charset="0"/>
                        </a:rPr>
                        <a:t> for SQL </a:t>
                      </a:r>
                      <a:r>
                        <a:rPr lang="fr-BE" sz="1600" baseline="0" err="1">
                          <a:latin typeface="Trebuchet MS" panose="020B0603020202020204" pitchFamily="34" charset="0"/>
                        </a:rPr>
                        <a:t>Binaries</a:t>
                      </a:r>
                      <a:endParaRPr lang="fr-BE" sz="1600" baseline="0">
                        <a:latin typeface="Trebuchet MS" panose="020B0603020202020204" pitchFamily="34" charset="0"/>
                      </a:endParaRPr>
                    </a:p>
                    <a:p>
                      <a:r>
                        <a:rPr lang="fr-BE" sz="1600" baseline="0">
                          <a:latin typeface="Trebuchet MS" panose="020B0603020202020204" pitchFamily="34" charset="0"/>
                        </a:rPr>
                        <a:t>E: DBDATA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F: DBTEMP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G: DBLOG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H: BACKUP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SQL</a:t>
                      </a:r>
                      <a:r>
                        <a:rPr lang="fr-BE" sz="1600" baseline="0">
                          <a:latin typeface="Trebuchet MS" panose="020B0603020202020204" pitchFamily="34" charset="0"/>
                        </a:rPr>
                        <a:t> Minimum Disk</a:t>
                      </a:r>
                      <a:r>
                        <a:rPr lang="fr-BE" sz="1600">
                          <a:latin typeface="Trebuchet MS" panose="020B0603020202020204" pitchFamily="34" charset="0"/>
                        </a:rPr>
                        <a:t> </a:t>
                      </a:r>
                      <a:r>
                        <a:rPr lang="fr-BE" sz="1600" err="1">
                          <a:latin typeface="Trebuchet MS" panose="020B0603020202020204" pitchFamily="34" charset="0"/>
                        </a:rPr>
                        <a:t>Layout</a:t>
                      </a:r>
                      <a:r>
                        <a:rPr lang="fr-BE" sz="1600" baseline="0">
                          <a:latin typeface="Trebuchet MS" panose="020B0603020202020204" pitchFamily="34" charset="0"/>
                        </a:rPr>
                        <a:t> + 6 </a:t>
                      </a:r>
                      <a:r>
                        <a:rPr lang="fr-BE" sz="1600" baseline="0" err="1">
                          <a:latin typeface="Trebuchet MS" panose="020B0603020202020204" pitchFamily="34" charset="0"/>
                        </a:rPr>
                        <a:t>additional</a:t>
                      </a:r>
                      <a:r>
                        <a:rPr lang="fr-BE" sz="1600" baseline="0">
                          <a:latin typeface="Trebuchet MS" panose="020B0603020202020204" pitchFamily="34" charset="0"/>
                        </a:rPr>
                        <a:t> Disk for </a:t>
                      </a:r>
                      <a:r>
                        <a:rPr lang="fr-BE" sz="1600" baseline="0" err="1">
                          <a:latin typeface="Trebuchet MS" panose="020B0603020202020204" pitchFamily="34" charset="0"/>
                        </a:rPr>
                        <a:t>either</a:t>
                      </a:r>
                      <a:r>
                        <a:rPr lang="fr-BE" sz="1600" baseline="0">
                          <a:latin typeface="Trebuchet MS" panose="020B0603020202020204" pitchFamily="34" charset="0"/>
                        </a:rPr>
                        <a:t> DBDATA or DBLOG (7TB MAX)</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119248">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SSD</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0" indent="0">
                        <a:buFont typeface="+mj-lt"/>
                        <a:buNone/>
                      </a:pPr>
                      <a:r>
                        <a:rPr lang="fr-BE" sz="1600" baseline="0">
                          <a:latin typeface="Trebuchet MS" panose="020B0603020202020204" pitchFamily="34" charset="0"/>
                        </a:rPr>
                        <a:t>Bronze SQL </a:t>
                      </a:r>
                      <a:r>
                        <a:rPr lang="fr-BE" sz="1600" baseline="0" err="1">
                          <a:latin typeface="Trebuchet MS" panose="020B0603020202020204" pitchFamily="34" charset="0"/>
                        </a:rPr>
                        <a:t>VM’s</a:t>
                      </a:r>
                      <a:r>
                        <a:rPr lang="fr-BE" sz="1600" baseline="0">
                          <a:latin typeface="Trebuchet MS" panose="020B0603020202020204" pitchFamily="34" charset="0"/>
                        </a:rPr>
                        <a:t> are </a:t>
                      </a:r>
                      <a:r>
                        <a:rPr lang="fr-BE" sz="1600" baseline="0" err="1">
                          <a:latin typeface="Trebuchet MS" panose="020B0603020202020204" pitchFamily="34" charset="0"/>
                        </a:rPr>
                        <a:t>installed</a:t>
                      </a:r>
                      <a:r>
                        <a:rPr lang="fr-BE" sz="1600" baseline="0">
                          <a:latin typeface="Trebuchet MS" panose="020B0603020202020204" pitchFamily="34" charset="0"/>
                        </a:rPr>
                        <a:t> on Non-</a:t>
                      </a:r>
                      <a:r>
                        <a:rPr lang="fr-BE" sz="1600" baseline="0" err="1">
                          <a:latin typeface="Trebuchet MS" panose="020B0603020202020204" pitchFamily="34" charset="0"/>
                        </a:rPr>
                        <a:t>Stretched</a:t>
                      </a:r>
                      <a:r>
                        <a:rPr lang="fr-BE" sz="1600" baseline="0">
                          <a:latin typeface="Trebuchet MS" panose="020B0603020202020204" pitchFamily="34" charset="0"/>
                        </a:rPr>
                        <a:t> Volumes but </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towards</a:t>
                      </a:r>
                      <a:r>
                        <a:rPr lang="fr-BE" sz="1600" baseline="0">
                          <a:latin typeface="Trebuchet MS" panose="020B0603020202020204" pitchFamily="34" charset="0"/>
                        </a:rPr>
                        <a:t> AM8 for DR </a:t>
                      </a:r>
                      <a:r>
                        <a:rPr lang="fr-BE" sz="1600" baseline="0" err="1">
                          <a:latin typeface="Trebuchet MS" panose="020B0603020202020204" pitchFamily="34" charset="0"/>
                        </a:rPr>
                        <a:t>purposes</a:t>
                      </a:r>
                      <a:endParaRPr lang="fr-BE" sz="1600" baseline="0">
                        <a:latin typeface="Trebuchet MS" panose="020B0603020202020204" pitchFamily="34" charset="0"/>
                      </a:endParaRP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8" name="Picture 7">
            <a:extLst>
              <a:ext uri="{FF2B5EF4-FFF2-40B4-BE49-F238E27FC236}">
                <a16:creationId xmlns:a16="http://schemas.microsoft.com/office/drawing/2014/main" id="{45C033E1-9514-472A-82C8-F26D20A7D2A6}"/>
              </a:ext>
            </a:extLst>
          </p:cNvPr>
          <p:cNvPicPr>
            <a:picLocks noChangeAspect="1"/>
          </p:cNvPicPr>
          <p:nvPr/>
        </p:nvPicPr>
        <p:blipFill>
          <a:blip r:embed="rId3"/>
          <a:stretch>
            <a:fillRect/>
          </a:stretch>
        </p:blipFill>
        <p:spPr>
          <a:xfrm>
            <a:off x="339039" y="1933072"/>
            <a:ext cx="7694835" cy="4618199"/>
          </a:xfrm>
          <a:prstGeom prst="rect">
            <a:avLst/>
          </a:prstGeom>
        </p:spPr>
      </p:pic>
    </p:spTree>
    <p:extLst>
      <p:ext uri="{BB962C8B-B14F-4D97-AF65-F5344CB8AC3E}">
        <p14:creationId xmlns:p14="http://schemas.microsoft.com/office/powerpoint/2010/main" val="322173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a:t>
            </a:r>
            <a:r>
              <a:rPr lang="fr-BE" err="1">
                <a:latin typeface="Trebuchet MS" panose="020B0603020202020204" pitchFamily="34" charset="0"/>
              </a:rPr>
              <a:t>Silver</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29769723"/>
              </p:ext>
            </p:extLst>
          </p:nvPr>
        </p:nvGraphicFramePr>
        <p:xfrm>
          <a:off x="6520543" y="1438476"/>
          <a:ext cx="7968343" cy="6218774"/>
        </p:xfrm>
        <a:graphic>
          <a:graphicData uri="http://schemas.openxmlformats.org/drawingml/2006/table">
            <a:tbl>
              <a:tblPr firstRow="1" bandRow="1">
                <a:tableStyleId>{5C22544A-7EE6-4342-B048-85BDC9FD1C3A}</a:tableStyleId>
              </a:tblPr>
              <a:tblGrid>
                <a:gridCol w="2213583">
                  <a:extLst>
                    <a:ext uri="{9D8B030D-6E8A-4147-A177-3AD203B41FA5}">
                      <a16:colId xmlns:a16="http://schemas.microsoft.com/office/drawing/2014/main" val="20000"/>
                    </a:ext>
                  </a:extLst>
                </a:gridCol>
                <a:gridCol w="5754760">
                  <a:extLst>
                    <a:ext uri="{9D8B030D-6E8A-4147-A177-3AD203B41FA5}">
                      <a16:colId xmlns:a16="http://schemas.microsoft.com/office/drawing/2014/main" val="20001"/>
                    </a:ext>
                  </a:extLst>
                </a:gridCol>
              </a:tblGrid>
              <a:tr h="379357">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42980">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 PaaS SQL </a:t>
                      </a:r>
                      <a:r>
                        <a:rPr lang="fr-BE" sz="1600" err="1">
                          <a:latin typeface="Trebuchet MS" panose="020B0603020202020204" pitchFamily="34" charset="0"/>
                        </a:rPr>
                        <a:t>Database</a:t>
                      </a:r>
                      <a:r>
                        <a:rPr lang="fr-BE" sz="1600">
                          <a:latin typeface="Trebuchet MS" panose="020B0603020202020204" pitchFamily="34" charset="0"/>
                        </a:rPr>
                        <a:t> </a:t>
                      </a:r>
                      <a:r>
                        <a:rPr lang="fr-BE" sz="1600" err="1">
                          <a:latin typeface="Trebuchet MS" panose="020B0603020202020204" pitchFamily="34" charset="0"/>
                        </a:rPr>
                        <a:t>Silver</a:t>
                      </a:r>
                      <a:r>
                        <a:rPr lang="fr-BE" sz="1600">
                          <a:latin typeface="Trebuchet MS" panose="020B0603020202020204" pitchFamily="34" charset="0"/>
                        </a:rPr>
                        <a:t> </a:t>
                      </a:r>
                      <a:r>
                        <a:rPr lang="fr-BE" sz="1600" err="1">
                          <a:latin typeface="Trebuchet MS" panose="020B0603020202020204" pitchFamily="34" charset="0"/>
                        </a:rPr>
                        <a:t>offering</a:t>
                      </a:r>
                      <a:r>
                        <a:rPr lang="fr-BE" sz="1600">
                          <a:latin typeface="Trebuchet MS" panose="020B0603020202020204" pitchFamily="34" charset="0"/>
                        </a:rPr>
                        <a:t> (Tab Plus)</a:t>
                      </a:r>
                    </a:p>
                  </a:txBody>
                  <a:tcPr/>
                </a:tc>
                <a:extLst>
                  <a:ext uri="{0D108BD9-81ED-4DB2-BD59-A6C34878D82A}">
                    <a16:rowId xmlns:a16="http://schemas.microsoft.com/office/drawing/2014/main" val="10001"/>
                  </a:ext>
                </a:extLst>
              </a:tr>
              <a:tr h="342980">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342980">
                <a:tc>
                  <a:txBody>
                    <a:bodyPr/>
                    <a:lstStyle/>
                    <a:p>
                      <a:r>
                        <a:rPr lang="fr-BE" sz="1600">
                          <a:latin typeface="Trebuchet MS" panose="020B0603020202020204" pitchFamily="34" charset="0"/>
                        </a:rPr>
                        <a:t>SQL Version </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SQL 2016 Enterprise (</a:t>
                      </a:r>
                      <a:r>
                        <a:rPr lang="fr-BE" sz="1600" baseline="0" err="1">
                          <a:latin typeface="Trebuchet MS" panose="020B0603020202020204" pitchFamily="34" charset="0"/>
                        </a:rPr>
                        <a:t>catalog</a:t>
                      </a:r>
                      <a:r>
                        <a:rPr lang="fr-BE" sz="1600" baseline="0">
                          <a:latin typeface="Trebuchet MS" panose="020B0603020202020204" pitchFamily="34" charset="0"/>
                        </a:rPr>
                        <a:t>)</a:t>
                      </a:r>
                    </a:p>
                    <a:p>
                      <a:r>
                        <a:rPr lang="fr-BE" sz="1600" baseline="0">
                          <a:latin typeface="Trebuchet MS" panose="020B0603020202020204" pitchFamily="34" charset="0"/>
                        </a:rPr>
                        <a:t>SQL 2017 Enterprise (non-</a:t>
                      </a:r>
                      <a:r>
                        <a:rPr lang="fr-BE" sz="1600" baseline="0" err="1">
                          <a:latin typeface="Trebuchet MS" panose="020B0603020202020204" pitchFamily="34" charset="0"/>
                        </a:rPr>
                        <a:t>automated</a:t>
                      </a:r>
                      <a:r>
                        <a:rPr lang="fr-BE" sz="1600" baseline="0">
                          <a:latin typeface="Trebuchet MS" panose="020B0603020202020204" pitchFamily="34" charset="0"/>
                        </a:rPr>
                        <a:t>)</a:t>
                      </a:r>
                    </a:p>
                  </a:txBody>
                  <a:tcPr/>
                </a:tc>
                <a:extLst>
                  <a:ext uri="{0D108BD9-81ED-4DB2-BD59-A6C34878D82A}">
                    <a16:rowId xmlns:a16="http://schemas.microsoft.com/office/drawing/2014/main" val="10003"/>
                  </a:ext>
                </a:extLst>
              </a:tr>
              <a:tr h="34298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AM2 or AM3 datacenter</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342980">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1685285389"/>
                  </a:ext>
                </a:extLst>
              </a:tr>
              <a:tr h="34298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extLst>
                  <a:ext uri="{0D108BD9-81ED-4DB2-BD59-A6C34878D82A}">
                    <a16:rowId xmlns:a16="http://schemas.microsoft.com/office/drawing/2014/main" val="2875200777"/>
                  </a:ext>
                </a:extLst>
              </a:tr>
              <a:tr h="34298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Windows Server 2016</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34298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 (minimum </a:t>
                      </a:r>
                      <a:r>
                        <a:rPr lang="fr-BE" sz="1600" baseline="0" err="1">
                          <a:latin typeface="Trebuchet MS" panose="020B0603020202020204" pitchFamily="34" charset="0"/>
                        </a:rPr>
                        <a:t>vendor</a:t>
                      </a:r>
                      <a:r>
                        <a:rPr lang="fr-BE" sz="1600" baseline="0">
                          <a:latin typeface="Trebuchet MS" panose="020B0603020202020204" pitchFamily="34" charset="0"/>
                        </a:rPr>
                        <a:t> </a:t>
                      </a:r>
                      <a:r>
                        <a:rPr lang="fr-BE" sz="1600" baseline="0" err="1">
                          <a:latin typeface="Trebuchet MS" panose="020B0603020202020204" pitchFamily="34" charset="0"/>
                        </a:rPr>
                        <a:t>requirements</a:t>
                      </a:r>
                      <a:r>
                        <a:rPr lang="fr-BE" sz="1600" baseline="0">
                          <a:latin typeface="Trebuchet MS" panose="020B0603020202020204" pitchFamily="34" charset="0"/>
                        </a:rPr>
                        <a:t>)</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59242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a:t>
                      </a:r>
                      <a:r>
                        <a:rPr lang="fr-BE" sz="1600" baseline="0">
                          <a:latin typeface="Trebuchet MS" panose="020B0603020202020204" pitchFamily="34" charset="0"/>
                        </a:rPr>
                        <a:t> </a:t>
                      </a:r>
                      <a:r>
                        <a:rPr lang="fr-BE" sz="1600" baseline="0" err="1">
                          <a:latin typeface="Trebuchet MS" panose="020B0603020202020204" pitchFamily="34" charset="0"/>
                        </a:rPr>
                        <a:t>disk</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Storage</a:t>
                      </a:r>
                      <a:endParaRPr lang="en-US" sz="1600">
                        <a:latin typeface="Trebuchet MS" panose="020B0603020202020204" pitchFamily="34" charset="0"/>
                      </a:endParaRPr>
                    </a:p>
                  </a:txBody>
                  <a:tcPr/>
                </a:tc>
                <a:extLst>
                  <a:ext uri="{0D108BD9-81ED-4DB2-BD59-A6C34878D82A}">
                    <a16:rowId xmlns:a16="http://schemas.microsoft.com/office/drawing/2014/main" val="10007"/>
                  </a:ext>
                </a:extLst>
              </a:tr>
              <a:tr h="379357">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9357">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59242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Disaster Recovery</a:t>
                      </a:r>
                    </a:p>
                    <a:p>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Silver</a:t>
                      </a:r>
                      <a:r>
                        <a:rPr lang="fr-BE" sz="1600" baseline="0">
                          <a:latin typeface="Trebuchet MS" panose="020B0603020202020204" pitchFamily="34" charset="0"/>
                        </a:rPr>
                        <a:t>: RPO &lt; 1h ; RTO &lt; 24h</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DR </a:t>
                      </a:r>
                      <a:r>
                        <a:rPr lang="fr-BE" sz="1600" baseline="0" err="1">
                          <a:latin typeface="Trebuchet MS" panose="020B0603020202020204" pitchFamily="34" charset="0"/>
                        </a:rPr>
                        <a:t>towards</a:t>
                      </a:r>
                      <a:r>
                        <a:rPr lang="fr-BE" sz="1600" baseline="0">
                          <a:latin typeface="Trebuchet MS" panose="020B0603020202020204" pitchFamily="34" charset="0"/>
                        </a:rPr>
                        <a:t> </a:t>
                      </a:r>
                      <a:r>
                        <a:rPr lang="fr-BE" sz="1600" baseline="0" err="1">
                          <a:latin typeface="Trebuchet MS" panose="020B0603020202020204" pitchFamily="34" charset="0"/>
                        </a:rPr>
                        <a:t>either</a:t>
                      </a:r>
                      <a:r>
                        <a:rPr lang="fr-BE" sz="1600" baseline="0">
                          <a:latin typeface="Trebuchet MS" panose="020B0603020202020204" pitchFamily="34" charset="0"/>
                        </a:rPr>
                        <a:t> AM2 or AM3</a:t>
                      </a:r>
                    </a:p>
                  </a:txBody>
                  <a:tcPr/>
                </a:tc>
                <a:extLst>
                  <a:ext uri="{0D108BD9-81ED-4DB2-BD59-A6C34878D82A}">
                    <a16:rowId xmlns:a16="http://schemas.microsoft.com/office/drawing/2014/main" val="10010"/>
                  </a:ext>
                </a:extLst>
              </a:tr>
            </a:tbl>
          </a:graphicData>
        </a:graphic>
      </p:graphicFrame>
      <p:sp>
        <p:nvSpPr>
          <p:cNvPr id="6" name="TextBox 5"/>
          <p:cNvSpPr txBox="1"/>
          <p:nvPr/>
        </p:nvSpPr>
        <p:spPr>
          <a:xfrm>
            <a:off x="9923501" y="609182"/>
            <a:ext cx="4358557" cy="646331"/>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SQL Database are hosted on the Private Cloud Cluster (Automated)</a:t>
            </a:r>
          </a:p>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A “must run” affinity rule is in place to keep SQL Virtual Machines dedicated on SQL Licensed physical hosts</a:t>
            </a:r>
          </a:p>
        </p:txBody>
      </p:sp>
      <p:pic>
        <p:nvPicPr>
          <p:cNvPr id="3" name="Picture 2">
            <a:extLst>
              <a:ext uri="{FF2B5EF4-FFF2-40B4-BE49-F238E27FC236}">
                <a16:creationId xmlns:a16="http://schemas.microsoft.com/office/drawing/2014/main" id="{AE8F890C-EEC8-411F-92B5-14BEA81E6872}"/>
              </a:ext>
            </a:extLst>
          </p:cNvPr>
          <p:cNvPicPr>
            <a:picLocks noChangeAspect="1"/>
          </p:cNvPicPr>
          <p:nvPr/>
        </p:nvPicPr>
        <p:blipFill>
          <a:blip r:embed="rId3"/>
          <a:stretch>
            <a:fillRect/>
          </a:stretch>
        </p:blipFill>
        <p:spPr>
          <a:xfrm>
            <a:off x="141514" y="1438476"/>
            <a:ext cx="6211075" cy="5833703"/>
          </a:xfrm>
          <a:prstGeom prst="rect">
            <a:avLst/>
          </a:prstGeom>
        </p:spPr>
      </p:pic>
      <p:sp>
        <p:nvSpPr>
          <p:cNvPr id="7" name="TextBox 6">
            <a:extLst>
              <a:ext uri="{FF2B5EF4-FFF2-40B4-BE49-F238E27FC236}">
                <a16:creationId xmlns:a16="http://schemas.microsoft.com/office/drawing/2014/main" id="{094F5E8D-D98A-4028-A98A-80B05AF9471E}"/>
              </a:ext>
            </a:extLst>
          </p:cNvPr>
          <p:cNvSpPr txBox="1"/>
          <p:nvPr/>
        </p:nvSpPr>
        <p:spPr>
          <a:xfrm>
            <a:off x="11636975" y="225009"/>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sp>
        <p:nvSpPr>
          <p:cNvPr id="8" name="TextBox 7">
            <a:extLst>
              <a:ext uri="{FF2B5EF4-FFF2-40B4-BE49-F238E27FC236}">
                <a16:creationId xmlns:a16="http://schemas.microsoft.com/office/drawing/2014/main" id="{FF091BCC-A9A7-4D8E-9AF8-DF148BBA7E62}"/>
              </a:ext>
            </a:extLst>
          </p:cNvPr>
          <p:cNvSpPr txBox="1"/>
          <p:nvPr/>
        </p:nvSpPr>
        <p:spPr>
          <a:xfrm>
            <a:off x="7315200" y="71121"/>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3361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a:t>
            </a:r>
            <a:r>
              <a:rPr lang="fr-BE" err="1">
                <a:latin typeface="Trebuchet MS" panose="020B0603020202020204" pitchFamily="34" charset="0"/>
              </a:rPr>
              <a:t>Silver</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751581636"/>
              </p:ext>
            </p:extLst>
          </p:nvPr>
        </p:nvGraphicFramePr>
        <p:xfrm>
          <a:off x="8331625" y="1933072"/>
          <a:ext cx="5959736" cy="497332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a:t>
                      </a:r>
                      <a:r>
                        <a:rPr lang="fr-BE" sz="1600" baseline="0">
                          <a:latin typeface="Trebuchet MS" panose="020B0603020202020204" pitchFamily="34" charset="0"/>
                        </a:rPr>
                        <a:t>Virtual Machine for SQL </a:t>
                      </a:r>
                      <a:r>
                        <a:rPr lang="fr-BE" sz="1600" baseline="0" err="1">
                          <a:latin typeface="Trebuchet MS" panose="020B0603020202020204" pitchFamily="34" charset="0"/>
                        </a:rPr>
                        <a:t>Databases</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storage</a:t>
                      </a:r>
                      <a:r>
                        <a:rPr lang="fr-BE" sz="1600" baseline="0">
                          <a:latin typeface="Trebuchet MS" panose="020B0603020202020204" pitchFamily="34" charset="0"/>
                        </a:rPr>
                        <a:t>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provisioned</a:t>
                      </a:r>
                      <a:r>
                        <a:rPr lang="fr-BE" sz="1600" baseline="0">
                          <a:latin typeface="Trebuchet MS" panose="020B0603020202020204" pitchFamily="34" charset="0"/>
                        </a:rPr>
                        <a:t> </a:t>
                      </a:r>
                      <a:r>
                        <a:rPr lang="fr-BE" sz="1600" baseline="0" err="1">
                          <a:latin typeface="Trebuchet MS" panose="020B0603020202020204" pitchFamily="34" charset="0"/>
                        </a:rPr>
                        <a:t>with</a:t>
                      </a:r>
                      <a:r>
                        <a:rPr lang="fr-BE" sz="1600" baseline="0">
                          <a:latin typeface="Trebuchet MS" panose="020B0603020202020204" pitchFamily="34" charset="0"/>
                        </a:rPr>
                        <a:t>:</a:t>
                      </a:r>
                    </a:p>
                    <a:p>
                      <a:r>
                        <a:rPr lang="fr-BE" sz="1600" baseline="0">
                          <a:latin typeface="Trebuchet MS" panose="020B0603020202020204" pitchFamily="34" charset="0"/>
                        </a:rPr>
                        <a:t>C: 100GB Operating System Disk + Page File (System </a:t>
                      </a:r>
                      <a:r>
                        <a:rPr lang="fr-BE" sz="1600" baseline="0" err="1">
                          <a:latin typeface="Trebuchet MS" panose="020B0603020202020204" pitchFamily="34" charset="0"/>
                        </a:rPr>
                        <a:t>Managed</a:t>
                      </a:r>
                      <a:r>
                        <a:rPr lang="fr-BE" sz="1600" baseline="0">
                          <a:latin typeface="Trebuchet MS" panose="020B0603020202020204" pitchFamily="34" charset="0"/>
                        </a:rPr>
                        <a:t> + </a:t>
                      </a:r>
                      <a:r>
                        <a:rPr lang="fr-BE" sz="1600" baseline="0" err="1">
                          <a:latin typeface="Trebuchet MS" panose="020B0603020202020204" pitchFamily="34" charset="0"/>
                        </a:rPr>
                        <a:t>Automatic</a:t>
                      </a:r>
                      <a:r>
                        <a:rPr lang="fr-BE" sz="1600" baseline="0">
                          <a:latin typeface="Trebuchet MS" panose="020B0603020202020204" pitchFamily="34" charset="0"/>
                        </a:rPr>
                        <a:t> Mem Dump) + Agents</a:t>
                      </a:r>
                    </a:p>
                    <a:p>
                      <a:r>
                        <a:rPr lang="fr-BE" sz="1600" baseline="0">
                          <a:latin typeface="Trebuchet MS" panose="020B0603020202020204" pitchFamily="34" charset="0"/>
                        </a:rPr>
                        <a:t>D: 50GB </a:t>
                      </a:r>
                      <a:r>
                        <a:rPr lang="fr-BE" sz="1600" baseline="0" err="1">
                          <a:latin typeface="Trebuchet MS" panose="020B0603020202020204" pitchFamily="34" charset="0"/>
                        </a:rPr>
                        <a:t>Fixed</a:t>
                      </a:r>
                      <a:r>
                        <a:rPr lang="fr-BE" sz="1600" baseline="0">
                          <a:latin typeface="Trebuchet MS" panose="020B0603020202020204" pitchFamily="34" charset="0"/>
                        </a:rPr>
                        <a:t> for SQL </a:t>
                      </a:r>
                      <a:r>
                        <a:rPr lang="fr-BE" sz="1600" baseline="0" err="1">
                          <a:latin typeface="Trebuchet MS" panose="020B0603020202020204" pitchFamily="34" charset="0"/>
                        </a:rPr>
                        <a:t>Binaries</a:t>
                      </a:r>
                      <a:endParaRPr lang="fr-BE" sz="1600" baseline="0">
                        <a:latin typeface="Trebuchet MS" panose="020B0603020202020204" pitchFamily="34" charset="0"/>
                      </a:endParaRPr>
                    </a:p>
                    <a:p>
                      <a:r>
                        <a:rPr lang="fr-BE" sz="1600" baseline="0">
                          <a:latin typeface="Trebuchet MS" panose="020B0603020202020204" pitchFamily="34" charset="0"/>
                        </a:rPr>
                        <a:t>E: DBDATA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F: DBTEMP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G: DBLOG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H: BACKUP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SQL</a:t>
                      </a:r>
                      <a:r>
                        <a:rPr lang="fr-BE" sz="1600" baseline="0">
                          <a:latin typeface="Trebuchet MS" panose="020B0603020202020204" pitchFamily="34" charset="0"/>
                        </a:rPr>
                        <a:t> Minimum Disk</a:t>
                      </a:r>
                      <a:r>
                        <a:rPr lang="fr-BE" sz="1600">
                          <a:latin typeface="Trebuchet MS" panose="020B0603020202020204" pitchFamily="34" charset="0"/>
                        </a:rPr>
                        <a:t> </a:t>
                      </a:r>
                      <a:r>
                        <a:rPr lang="fr-BE" sz="1600" err="1">
                          <a:latin typeface="Trebuchet MS" panose="020B0603020202020204" pitchFamily="34" charset="0"/>
                        </a:rPr>
                        <a:t>Layout</a:t>
                      </a:r>
                      <a:r>
                        <a:rPr lang="fr-BE" sz="1600" baseline="0">
                          <a:latin typeface="Trebuchet MS" panose="020B0603020202020204" pitchFamily="34" charset="0"/>
                        </a:rPr>
                        <a:t> + 5 </a:t>
                      </a:r>
                      <a:r>
                        <a:rPr lang="fr-BE" sz="1600" baseline="0" err="1">
                          <a:latin typeface="Trebuchet MS" panose="020B0603020202020204" pitchFamily="34" charset="0"/>
                        </a:rPr>
                        <a:t>additional</a:t>
                      </a:r>
                      <a:r>
                        <a:rPr lang="fr-BE" sz="1600" baseline="0">
                          <a:latin typeface="Trebuchet MS" panose="020B0603020202020204" pitchFamily="34" charset="0"/>
                        </a:rPr>
                        <a:t> Disk for </a:t>
                      </a:r>
                      <a:r>
                        <a:rPr lang="fr-BE" sz="1600" baseline="0" err="1">
                          <a:latin typeface="Trebuchet MS" panose="020B0603020202020204" pitchFamily="34" charset="0"/>
                        </a:rPr>
                        <a:t>either</a:t>
                      </a:r>
                      <a:r>
                        <a:rPr lang="fr-BE" sz="1600" baseline="0">
                          <a:latin typeface="Trebuchet MS" panose="020B0603020202020204" pitchFamily="34" charset="0"/>
                        </a:rPr>
                        <a:t> DBDATA or DBLOG (Max 7TB)</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SSD</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0" indent="0">
                        <a:buFont typeface="+mj-lt"/>
                        <a:buNone/>
                      </a:pPr>
                      <a:r>
                        <a:rPr lang="fr-BE" sz="1600" baseline="0" err="1">
                          <a:latin typeface="Trebuchet MS" panose="020B0603020202020204" pitchFamily="34" charset="0"/>
                        </a:rPr>
                        <a:t>Siver</a:t>
                      </a:r>
                      <a:r>
                        <a:rPr lang="fr-BE" sz="1600" baseline="0">
                          <a:latin typeface="Trebuchet MS" panose="020B0603020202020204" pitchFamily="34" charset="0"/>
                        </a:rPr>
                        <a:t> SQL </a:t>
                      </a:r>
                      <a:r>
                        <a:rPr lang="fr-BE" sz="1600" baseline="0" err="1">
                          <a:latin typeface="Trebuchet MS" panose="020B0603020202020204" pitchFamily="34" charset="0"/>
                        </a:rPr>
                        <a:t>VM’s</a:t>
                      </a:r>
                      <a:r>
                        <a:rPr lang="fr-BE" sz="1600" baseline="0">
                          <a:latin typeface="Trebuchet MS" panose="020B0603020202020204" pitchFamily="34" charset="0"/>
                        </a:rPr>
                        <a:t>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installed</a:t>
                      </a:r>
                      <a:r>
                        <a:rPr lang="fr-BE" sz="1600" baseline="0">
                          <a:latin typeface="Trebuchet MS" panose="020B0603020202020204" pitchFamily="34" charset="0"/>
                        </a:rPr>
                        <a:t> on </a:t>
                      </a:r>
                      <a:r>
                        <a:rPr lang="fr-BE" sz="1600" baseline="0" err="1">
                          <a:latin typeface="Trebuchet MS" panose="020B0603020202020204" pitchFamily="34" charset="0"/>
                        </a:rPr>
                        <a:t>Stretched</a:t>
                      </a:r>
                      <a:r>
                        <a:rPr lang="fr-BE" sz="1600" baseline="0">
                          <a:latin typeface="Trebuchet MS" panose="020B0603020202020204" pitchFamily="34" charset="0"/>
                        </a:rPr>
                        <a:t> Storage Volumes </a:t>
                      </a:r>
                      <a:r>
                        <a:rPr lang="fr-BE" sz="1600" baseline="0" err="1">
                          <a:latin typeface="Trebuchet MS" panose="020B0603020202020204" pitchFamily="34" charset="0"/>
                        </a:rPr>
                        <a:t>between</a:t>
                      </a:r>
                      <a:r>
                        <a:rPr lang="fr-BE" sz="1600" baseline="0">
                          <a:latin typeface="Trebuchet MS" panose="020B0603020202020204" pitchFamily="34" charset="0"/>
                        </a:rPr>
                        <a:t> AM2 and AM3</a:t>
                      </a: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sp>
        <p:nvSpPr>
          <p:cNvPr id="7" name="TextBox 6">
            <a:extLst>
              <a:ext uri="{FF2B5EF4-FFF2-40B4-BE49-F238E27FC236}">
                <a16:creationId xmlns:a16="http://schemas.microsoft.com/office/drawing/2014/main" id="{1C7007F7-8BB7-488F-9BF9-41576CD3CAF9}"/>
              </a:ext>
            </a:extLst>
          </p:cNvPr>
          <p:cNvSpPr txBox="1"/>
          <p:nvPr/>
        </p:nvSpPr>
        <p:spPr>
          <a:xfrm>
            <a:off x="400264" y="6103652"/>
            <a:ext cx="7366000" cy="830997"/>
          </a:xfrm>
          <a:prstGeom prst="rect">
            <a:avLst/>
          </a:prstGeom>
          <a:noFill/>
          <a:ln>
            <a:solidFill>
              <a:srgbClr val="FF0000"/>
            </a:solidFill>
          </a:ln>
        </p:spPr>
        <p:txBody>
          <a:bodyPr wrap="square" rtlCol="0">
            <a:spAutoFit/>
          </a:bodyPr>
          <a:lstStyle/>
          <a:p>
            <a:r>
              <a:rPr lang="en-GB" sz="1600">
                <a:ln w="6350"/>
                <a:solidFill>
                  <a:srgbClr val="FF0000"/>
                </a:solidFill>
                <a:latin typeface="Trebuchet MS" panose="020B0603020202020204" pitchFamily="34" charset="0"/>
                <a:ea typeface="Calibri" panose="020F0502020204030204" pitchFamily="34" charset="0"/>
                <a:cs typeface="Arial" panose="020B0604020202020204" pitchFamily="34" charset="0"/>
              </a:rPr>
              <a:t>Storage for Silver and Gold SQL Virtual Machines are located on the same type of Stretched Volumes. There is no difference in technology.</a:t>
            </a:r>
          </a:p>
          <a:p>
            <a:r>
              <a:rPr lang="en-GB" sz="1600">
                <a:ln w="6350"/>
                <a:solidFill>
                  <a:srgbClr val="FF0000"/>
                </a:solidFill>
                <a:latin typeface="Trebuchet MS" panose="020B0603020202020204" pitchFamily="34" charset="0"/>
                <a:ea typeface="Calibri" panose="020F0502020204030204" pitchFamily="34" charset="0"/>
                <a:cs typeface="Arial" panose="020B0604020202020204" pitchFamily="34" charset="0"/>
              </a:rPr>
              <a:t>Only the RPO/RTO times for Gold and Silver are different.</a:t>
            </a:r>
          </a:p>
        </p:txBody>
      </p:sp>
      <p:pic>
        <p:nvPicPr>
          <p:cNvPr id="8" name="Picture 7">
            <a:extLst>
              <a:ext uri="{FF2B5EF4-FFF2-40B4-BE49-F238E27FC236}">
                <a16:creationId xmlns:a16="http://schemas.microsoft.com/office/drawing/2014/main" id="{1FADAC60-DE3F-415A-B921-A6D9237BFC4D}"/>
              </a:ext>
            </a:extLst>
          </p:cNvPr>
          <p:cNvPicPr>
            <a:picLocks noChangeAspect="1"/>
          </p:cNvPicPr>
          <p:nvPr/>
        </p:nvPicPr>
        <p:blipFill>
          <a:blip r:embed="rId3"/>
          <a:stretch>
            <a:fillRect/>
          </a:stretch>
        </p:blipFill>
        <p:spPr>
          <a:xfrm>
            <a:off x="400265" y="1889524"/>
            <a:ext cx="7584600" cy="3942918"/>
          </a:xfrm>
          <a:prstGeom prst="rect">
            <a:avLst/>
          </a:prstGeom>
        </p:spPr>
      </p:pic>
    </p:spTree>
    <p:extLst>
      <p:ext uri="{BB962C8B-B14F-4D97-AF65-F5344CB8AC3E}">
        <p14:creationId xmlns:p14="http://schemas.microsoft.com/office/powerpoint/2010/main" val="256356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Gold</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222795284"/>
              </p:ext>
            </p:extLst>
          </p:nvPr>
        </p:nvGraphicFramePr>
        <p:xfrm>
          <a:off x="6776948" y="1438476"/>
          <a:ext cx="7485927" cy="6136640"/>
        </p:xfrm>
        <a:graphic>
          <a:graphicData uri="http://schemas.openxmlformats.org/drawingml/2006/table">
            <a:tbl>
              <a:tblPr firstRow="1" bandRow="1">
                <a:tableStyleId>{5C22544A-7EE6-4342-B048-85BDC9FD1C3A}</a:tableStyleId>
              </a:tblPr>
              <a:tblGrid>
                <a:gridCol w="2079569">
                  <a:extLst>
                    <a:ext uri="{9D8B030D-6E8A-4147-A177-3AD203B41FA5}">
                      <a16:colId xmlns:a16="http://schemas.microsoft.com/office/drawing/2014/main" val="20000"/>
                    </a:ext>
                  </a:extLst>
                </a:gridCol>
                <a:gridCol w="540635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 PaaS SQL </a:t>
                      </a:r>
                      <a:r>
                        <a:rPr lang="fr-BE" sz="1600" err="1">
                          <a:latin typeface="Trebuchet MS" panose="020B0603020202020204" pitchFamily="34" charset="0"/>
                        </a:rPr>
                        <a:t>Database</a:t>
                      </a:r>
                      <a:r>
                        <a:rPr lang="fr-BE" sz="1600">
                          <a:latin typeface="Trebuchet MS" panose="020B0603020202020204" pitchFamily="34" charset="0"/>
                        </a:rPr>
                        <a:t> Gold </a:t>
                      </a:r>
                      <a:r>
                        <a:rPr lang="fr-BE" sz="1600" err="1">
                          <a:latin typeface="Trebuchet MS" panose="020B0603020202020204" pitchFamily="34" charset="0"/>
                        </a:rPr>
                        <a:t>offering</a:t>
                      </a:r>
                      <a:endParaRPr lang="fr-BE" sz="1600">
                        <a:latin typeface="Trebuchet MS" panose="020B0603020202020204" pitchFamily="34" charset="0"/>
                      </a:endParaRPr>
                    </a:p>
                  </a:txBody>
                  <a:tcPr/>
                </a:tc>
                <a:extLst>
                  <a:ext uri="{0D108BD9-81ED-4DB2-BD59-A6C34878D82A}">
                    <a16:rowId xmlns:a16="http://schemas.microsoft.com/office/drawing/2014/main" val="10001"/>
                  </a:ext>
                </a:extLst>
              </a:tr>
              <a:tr h="157596">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SQL Version </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SQL 2016 Enterprise (</a:t>
                      </a:r>
                      <a:r>
                        <a:rPr lang="fr-BE" sz="1600" baseline="0" err="1">
                          <a:latin typeface="Trebuchet MS" panose="020B0603020202020204" pitchFamily="34" charset="0"/>
                        </a:rPr>
                        <a:t>catalog</a:t>
                      </a:r>
                      <a:r>
                        <a:rPr lang="fr-BE" sz="1600" baseline="0">
                          <a:latin typeface="Trebuchet MS" panose="020B0603020202020204" pitchFamily="34" charset="0"/>
                        </a:rPr>
                        <a:t>)</a:t>
                      </a:r>
                    </a:p>
                    <a:p>
                      <a:r>
                        <a:rPr lang="fr-BE" sz="1600" baseline="0">
                          <a:latin typeface="Trebuchet MS" panose="020B0603020202020204" pitchFamily="34" charset="0"/>
                        </a:rPr>
                        <a:t>SQL 2017 Enterprise (non-</a:t>
                      </a:r>
                      <a:r>
                        <a:rPr lang="fr-BE" sz="1600" baseline="0" err="1">
                          <a:latin typeface="Trebuchet MS" panose="020B0603020202020204" pitchFamily="34" charset="0"/>
                        </a:rPr>
                        <a:t>automated</a:t>
                      </a:r>
                      <a:r>
                        <a:rPr lang="fr-BE" sz="1600" baseline="0">
                          <a:latin typeface="Trebuchet MS" panose="020B0603020202020204" pitchFamily="34" charset="0"/>
                        </a:rPr>
                        <a:t>)</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Primary</a:t>
                      </a:r>
                      <a:r>
                        <a:rPr lang="fr-BE" sz="1600">
                          <a:latin typeface="Trebuchet MS" panose="020B0603020202020204" pitchFamily="34" charset="0"/>
                        </a:rPr>
                        <a:t> in AM2 or AM3 (</a:t>
                      </a:r>
                      <a:r>
                        <a:rPr lang="fr-BE" sz="1600" err="1">
                          <a:latin typeface="Trebuchet MS" panose="020B0603020202020204" pitchFamily="34" charset="0"/>
                        </a:rPr>
                        <a:t>replica</a:t>
                      </a:r>
                      <a:r>
                        <a:rPr lang="fr-BE" sz="1600">
                          <a:latin typeface="Trebuchet MS" panose="020B0603020202020204" pitchFamily="34" charset="0"/>
                        </a:rPr>
                        <a:t> in opposite DC)</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781900133"/>
                  </a:ext>
                </a:extLst>
              </a:tr>
              <a:tr h="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extLst>
                  <a:ext uri="{0D108BD9-81ED-4DB2-BD59-A6C34878D82A}">
                    <a16:rowId xmlns:a16="http://schemas.microsoft.com/office/drawing/2014/main" val="3311364103"/>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Windows Server 2016</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a:t>
                      </a:r>
                      <a:r>
                        <a:rPr lang="fr-BE" sz="1600" baseline="0">
                          <a:latin typeface="Trebuchet MS" panose="020B0603020202020204" pitchFamily="34" charset="0"/>
                        </a:rPr>
                        <a:t> </a:t>
                      </a:r>
                      <a:r>
                        <a:rPr lang="fr-BE" sz="1600" baseline="0" err="1">
                          <a:latin typeface="Trebuchet MS" panose="020B0603020202020204" pitchFamily="34" charset="0"/>
                        </a:rPr>
                        <a:t>disk</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Storage</a:t>
                      </a:r>
                      <a:endParaRPr lang="en-US" sz="1600">
                        <a:latin typeface="Trebuchet MS" panose="020B0603020202020204" pitchFamily="34" charset="0"/>
                      </a:endParaRP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Gold: RPO </a:t>
                      </a:r>
                      <a:r>
                        <a:rPr lang="fr-BE" sz="1600" baseline="0" err="1">
                          <a:latin typeface="Trebuchet MS" panose="020B0603020202020204" pitchFamily="34" charset="0"/>
                        </a:rPr>
                        <a:t>near</a:t>
                      </a:r>
                      <a:r>
                        <a:rPr lang="fr-BE" sz="1600" baseline="0">
                          <a:latin typeface="Trebuchet MS" panose="020B0603020202020204" pitchFamily="34" charset="0"/>
                        </a:rPr>
                        <a:t> </a:t>
                      </a:r>
                      <a:r>
                        <a:rPr lang="fr-BE" sz="1600" baseline="0" err="1">
                          <a:latin typeface="Trebuchet MS" panose="020B0603020202020204" pitchFamily="34" charset="0"/>
                        </a:rPr>
                        <a:t>Zero</a:t>
                      </a:r>
                      <a:r>
                        <a:rPr lang="fr-BE" sz="1600" baseline="0">
                          <a:latin typeface="Trebuchet MS" panose="020B0603020202020204" pitchFamily="34" charset="0"/>
                        </a:rPr>
                        <a:t> ; RTO &lt; 2h</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DR </a:t>
                      </a:r>
                      <a:r>
                        <a:rPr lang="fr-BE" sz="1600" baseline="0" err="1">
                          <a:latin typeface="Trebuchet MS" panose="020B0603020202020204" pitchFamily="34" charset="0"/>
                        </a:rPr>
                        <a:t>towards</a:t>
                      </a:r>
                      <a:r>
                        <a:rPr lang="fr-BE" sz="1600" baseline="0">
                          <a:latin typeface="Trebuchet MS" panose="020B0603020202020204" pitchFamily="34" charset="0"/>
                        </a:rPr>
                        <a:t> </a:t>
                      </a:r>
                      <a:r>
                        <a:rPr lang="fr-BE" sz="1600" baseline="0" err="1">
                          <a:latin typeface="Trebuchet MS" panose="020B0603020202020204" pitchFamily="34" charset="0"/>
                        </a:rPr>
                        <a:t>either</a:t>
                      </a:r>
                      <a:r>
                        <a:rPr lang="fr-BE" sz="1600" baseline="0">
                          <a:latin typeface="Trebuchet MS" panose="020B0603020202020204" pitchFamily="34" charset="0"/>
                        </a:rPr>
                        <a:t> AM2 or AM3</a:t>
                      </a:r>
                    </a:p>
                  </a:txBody>
                  <a:tcPr/>
                </a:tc>
                <a:extLst>
                  <a:ext uri="{0D108BD9-81ED-4DB2-BD59-A6C34878D82A}">
                    <a16:rowId xmlns:a16="http://schemas.microsoft.com/office/drawing/2014/main" val="10010"/>
                  </a:ext>
                </a:extLst>
              </a:tr>
            </a:tbl>
          </a:graphicData>
        </a:graphic>
      </p:graphicFrame>
      <p:sp>
        <p:nvSpPr>
          <p:cNvPr id="6" name="TextBox 5"/>
          <p:cNvSpPr txBox="1"/>
          <p:nvPr/>
        </p:nvSpPr>
        <p:spPr>
          <a:xfrm>
            <a:off x="10058143" y="85012"/>
            <a:ext cx="4388441" cy="95410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SQL Database are hosted on the Private Cloud Cluster (Automated)</a:t>
            </a:r>
          </a:p>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A “must run” affinity rule is in place to keep SQL Virtual Machines dedicated on SQL Licensed physical hosts</a:t>
            </a:r>
          </a:p>
        </p:txBody>
      </p:sp>
      <p:sp>
        <p:nvSpPr>
          <p:cNvPr id="7" name="TextBox 6">
            <a:extLst>
              <a:ext uri="{FF2B5EF4-FFF2-40B4-BE49-F238E27FC236}">
                <a16:creationId xmlns:a16="http://schemas.microsoft.com/office/drawing/2014/main" id="{1509A9C1-D23F-45B5-BE54-2D3F78739CCB}"/>
              </a:ext>
            </a:extLst>
          </p:cNvPr>
          <p:cNvSpPr txBox="1"/>
          <p:nvPr/>
        </p:nvSpPr>
        <p:spPr>
          <a:xfrm>
            <a:off x="9090544" y="7665011"/>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sp>
        <p:nvSpPr>
          <p:cNvPr id="8" name="TextBox 7">
            <a:extLst>
              <a:ext uri="{FF2B5EF4-FFF2-40B4-BE49-F238E27FC236}">
                <a16:creationId xmlns:a16="http://schemas.microsoft.com/office/drawing/2014/main" id="{E6C5CDF1-9F50-4EDB-BADA-B53632BD3CED}"/>
              </a:ext>
            </a:extLst>
          </p:cNvPr>
          <p:cNvSpPr txBox="1"/>
          <p:nvPr/>
        </p:nvSpPr>
        <p:spPr>
          <a:xfrm>
            <a:off x="5659151" y="85012"/>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pic>
        <p:nvPicPr>
          <p:cNvPr id="9" name="Picture 8">
            <a:extLst>
              <a:ext uri="{FF2B5EF4-FFF2-40B4-BE49-F238E27FC236}">
                <a16:creationId xmlns:a16="http://schemas.microsoft.com/office/drawing/2014/main" id="{B79D410D-ADA9-427E-B552-687BAD4E5B15}"/>
              </a:ext>
            </a:extLst>
          </p:cNvPr>
          <p:cNvPicPr>
            <a:picLocks noChangeAspect="1"/>
          </p:cNvPicPr>
          <p:nvPr/>
        </p:nvPicPr>
        <p:blipFill>
          <a:blip r:embed="rId3"/>
          <a:stretch>
            <a:fillRect/>
          </a:stretch>
        </p:blipFill>
        <p:spPr>
          <a:xfrm>
            <a:off x="413161" y="1438476"/>
            <a:ext cx="6045511" cy="5992168"/>
          </a:xfrm>
          <a:prstGeom prst="rect">
            <a:avLst/>
          </a:prstGeom>
        </p:spPr>
      </p:pic>
    </p:spTree>
    <p:extLst>
      <p:ext uri="{BB962C8B-B14F-4D97-AF65-F5344CB8AC3E}">
        <p14:creationId xmlns:p14="http://schemas.microsoft.com/office/powerpoint/2010/main" val="291192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Introduction</a:t>
            </a:r>
            <a:endParaRPr lang="en-US">
              <a:latin typeface="Trebuchet MS" panose="020B0603020202020204" pitchFamily="34" charset="0"/>
            </a:endParaRPr>
          </a:p>
        </p:txBody>
      </p:sp>
      <p:sp>
        <p:nvSpPr>
          <p:cNvPr id="6" name="TextBox 5">
            <a:extLst>
              <a:ext uri="{FF2B5EF4-FFF2-40B4-BE49-F238E27FC236}">
                <a16:creationId xmlns:a16="http://schemas.microsoft.com/office/drawing/2014/main" id="{EBA9AE29-0AAA-40B9-B9BE-886EBE7B8746}"/>
              </a:ext>
            </a:extLst>
          </p:cNvPr>
          <p:cNvSpPr txBox="1"/>
          <p:nvPr/>
        </p:nvSpPr>
        <p:spPr>
          <a:xfrm>
            <a:off x="685799" y="1942485"/>
            <a:ext cx="12671385" cy="4862870"/>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This presentation is a supporting document for the Private Cloud Portal Offerings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xls</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document</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It provides a high level overview of the different platform services offered to UWV</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This document is considered a living document and will be regularly updated whenever:</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Changes or updates added to current portal offerings</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New Services added to the portal offerings</a:t>
            </a: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814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SQL </a:t>
            </a:r>
            <a:r>
              <a:rPr lang="fr-BE" err="1">
                <a:latin typeface="Trebuchet MS" panose="020B0603020202020204" pitchFamily="34" charset="0"/>
              </a:rPr>
              <a:t>Database</a:t>
            </a:r>
            <a:r>
              <a:rPr lang="fr-BE">
                <a:latin typeface="Trebuchet MS" panose="020B0603020202020204" pitchFamily="34" charset="0"/>
              </a:rPr>
              <a:t> - Gold</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10677591"/>
              </p:ext>
            </p:extLst>
          </p:nvPr>
        </p:nvGraphicFramePr>
        <p:xfrm>
          <a:off x="8331625" y="1933072"/>
          <a:ext cx="5959736" cy="521716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Minimum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 </a:t>
                      </a:r>
                      <a:r>
                        <a:rPr lang="fr-BE" sz="1600" baseline="0">
                          <a:latin typeface="Trebuchet MS" panose="020B0603020202020204" pitchFamily="34" charset="0"/>
                        </a:rPr>
                        <a:t>Virtual Machine for SQL </a:t>
                      </a:r>
                      <a:r>
                        <a:rPr lang="fr-BE" sz="1600" baseline="0" err="1">
                          <a:latin typeface="Trebuchet MS" panose="020B0603020202020204" pitchFamily="34" charset="0"/>
                        </a:rPr>
                        <a:t>Databases</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a:t>
                      </a:r>
                      <a:r>
                        <a:rPr lang="fr-BE" sz="1600" baseline="0" err="1">
                          <a:latin typeface="Trebuchet MS" panose="020B0603020202020204" pitchFamily="34" charset="0"/>
                        </a:rPr>
                        <a:t>storage</a:t>
                      </a:r>
                      <a:r>
                        <a:rPr lang="fr-BE" sz="1600" baseline="0">
                          <a:latin typeface="Trebuchet MS" panose="020B0603020202020204" pitchFamily="34" charset="0"/>
                        </a:rPr>
                        <a:t>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provisioned</a:t>
                      </a:r>
                      <a:r>
                        <a:rPr lang="fr-BE" sz="1600" baseline="0">
                          <a:latin typeface="Trebuchet MS" panose="020B0603020202020204" pitchFamily="34" charset="0"/>
                        </a:rPr>
                        <a:t> </a:t>
                      </a:r>
                      <a:r>
                        <a:rPr lang="fr-BE" sz="1600" baseline="0" err="1">
                          <a:latin typeface="Trebuchet MS" panose="020B0603020202020204" pitchFamily="34" charset="0"/>
                        </a:rPr>
                        <a:t>with</a:t>
                      </a:r>
                      <a:r>
                        <a:rPr lang="fr-BE" sz="1600" baseline="0">
                          <a:latin typeface="Trebuchet MS" panose="020B0603020202020204" pitchFamily="34" charset="0"/>
                        </a:rPr>
                        <a:t>:</a:t>
                      </a:r>
                    </a:p>
                    <a:p>
                      <a:r>
                        <a:rPr lang="fr-BE" sz="1600" baseline="0">
                          <a:latin typeface="Trebuchet MS" panose="020B0603020202020204" pitchFamily="34" charset="0"/>
                        </a:rPr>
                        <a:t>C: 100GB Operating System Disk + Page File (System </a:t>
                      </a:r>
                      <a:r>
                        <a:rPr lang="fr-BE" sz="1600" baseline="0" err="1">
                          <a:latin typeface="Trebuchet MS" panose="020B0603020202020204" pitchFamily="34" charset="0"/>
                        </a:rPr>
                        <a:t>Managed</a:t>
                      </a:r>
                      <a:r>
                        <a:rPr lang="fr-BE" sz="1600" baseline="0">
                          <a:latin typeface="Trebuchet MS" panose="020B0603020202020204" pitchFamily="34" charset="0"/>
                        </a:rPr>
                        <a:t> + </a:t>
                      </a:r>
                      <a:r>
                        <a:rPr lang="fr-BE" sz="1600" baseline="0" err="1">
                          <a:latin typeface="Trebuchet MS" panose="020B0603020202020204" pitchFamily="34" charset="0"/>
                        </a:rPr>
                        <a:t>Automatic</a:t>
                      </a:r>
                      <a:r>
                        <a:rPr lang="fr-BE" sz="1600" baseline="0">
                          <a:latin typeface="Trebuchet MS" panose="020B0603020202020204" pitchFamily="34" charset="0"/>
                        </a:rPr>
                        <a:t> Mem Dump) + Agents</a:t>
                      </a:r>
                    </a:p>
                    <a:p>
                      <a:r>
                        <a:rPr lang="fr-BE" sz="1600" baseline="0">
                          <a:latin typeface="Trebuchet MS" panose="020B0603020202020204" pitchFamily="34" charset="0"/>
                        </a:rPr>
                        <a:t>D: 50GB </a:t>
                      </a:r>
                      <a:r>
                        <a:rPr lang="fr-BE" sz="1600" baseline="0" err="1">
                          <a:latin typeface="Trebuchet MS" panose="020B0603020202020204" pitchFamily="34" charset="0"/>
                        </a:rPr>
                        <a:t>Fixed</a:t>
                      </a:r>
                      <a:r>
                        <a:rPr lang="fr-BE" sz="1600" baseline="0">
                          <a:latin typeface="Trebuchet MS" panose="020B0603020202020204" pitchFamily="34" charset="0"/>
                        </a:rPr>
                        <a:t> for SQL </a:t>
                      </a:r>
                      <a:r>
                        <a:rPr lang="fr-BE" sz="1600" baseline="0" err="1">
                          <a:latin typeface="Trebuchet MS" panose="020B0603020202020204" pitchFamily="34" charset="0"/>
                        </a:rPr>
                        <a:t>Binaries</a:t>
                      </a:r>
                      <a:endParaRPr lang="fr-BE" sz="1600" baseline="0">
                        <a:latin typeface="Trebuchet MS" panose="020B0603020202020204" pitchFamily="34" charset="0"/>
                      </a:endParaRPr>
                    </a:p>
                    <a:p>
                      <a:r>
                        <a:rPr lang="fr-BE" sz="1600" baseline="0">
                          <a:latin typeface="Trebuchet MS" panose="020B0603020202020204" pitchFamily="34" charset="0"/>
                        </a:rPr>
                        <a:t>E: DBDATA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F: DBTEMP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G: DBLOG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p>
                      <a:r>
                        <a:rPr lang="fr-BE" sz="1600" baseline="0">
                          <a:latin typeface="Trebuchet MS" panose="020B0603020202020204" pitchFamily="34" charset="0"/>
                        </a:rPr>
                        <a:t>H: BACKUP User </a:t>
                      </a:r>
                      <a:r>
                        <a:rPr lang="fr-BE" sz="1600" baseline="0" err="1">
                          <a:latin typeface="Trebuchet MS" panose="020B0603020202020204" pitchFamily="34" charset="0"/>
                        </a:rPr>
                        <a:t>Selectable</a:t>
                      </a:r>
                      <a:r>
                        <a:rPr lang="fr-BE" sz="1600" baseline="0">
                          <a:latin typeface="Trebuchet MS" panose="020B0603020202020204" pitchFamily="34" charset="0"/>
                        </a:rPr>
                        <a:t> Disk Size</a:t>
                      </a:r>
                    </a:p>
                  </a:txBody>
                  <a:tcPr/>
                </a:tc>
                <a:extLst>
                  <a:ext uri="{0D108BD9-81ED-4DB2-BD59-A6C34878D82A}">
                    <a16:rowId xmlns:a16="http://schemas.microsoft.com/office/drawing/2014/main" val="10001"/>
                  </a:ext>
                </a:extLst>
              </a:tr>
              <a:tr h="306000">
                <a:tc>
                  <a:txBody>
                    <a:bodyPr/>
                    <a:lstStyle/>
                    <a:p>
                      <a:r>
                        <a:rPr lang="fr-BE" sz="1600">
                          <a:latin typeface="Trebuchet MS" panose="020B0603020202020204" pitchFamily="34" charset="0"/>
                        </a:rPr>
                        <a:t>Maximum</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SQL</a:t>
                      </a:r>
                      <a:r>
                        <a:rPr lang="fr-BE" sz="1600" baseline="0">
                          <a:latin typeface="Trebuchet MS" panose="020B0603020202020204" pitchFamily="34" charset="0"/>
                        </a:rPr>
                        <a:t> Minimum Disk</a:t>
                      </a:r>
                      <a:r>
                        <a:rPr lang="fr-BE" sz="1600">
                          <a:latin typeface="Trebuchet MS" panose="020B0603020202020204" pitchFamily="34" charset="0"/>
                        </a:rPr>
                        <a:t> </a:t>
                      </a:r>
                      <a:r>
                        <a:rPr lang="fr-BE" sz="1600" err="1">
                          <a:latin typeface="Trebuchet MS" panose="020B0603020202020204" pitchFamily="34" charset="0"/>
                        </a:rPr>
                        <a:t>Layout</a:t>
                      </a:r>
                      <a:r>
                        <a:rPr lang="fr-BE" sz="1600" baseline="0">
                          <a:latin typeface="Trebuchet MS" panose="020B0603020202020204" pitchFamily="34" charset="0"/>
                        </a:rPr>
                        <a:t> + 5 </a:t>
                      </a:r>
                      <a:r>
                        <a:rPr lang="fr-BE" sz="1600" baseline="0" err="1">
                          <a:latin typeface="Trebuchet MS" panose="020B0603020202020204" pitchFamily="34" charset="0"/>
                        </a:rPr>
                        <a:t>additional</a:t>
                      </a:r>
                      <a:r>
                        <a:rPr lang="fr-BE" sz="1600" baseline="0">
                          <a:latin typeface="Trebuchet MS" panose="020B0603020202020204" pitchFamily="34" charset="0"/>
                        </a:rPr>
                        <a:t> Disk for </a:t>
                      </a:r>
                      <a:r>
                        <a:rPr lang="fr-BE" sz="1600" baseline="0" err="1">
                          <a:latin typeface="Trebuchet MS" panose="020B0603020202020204" pitchFamily="34" charset="0"/>
                        </a:rPr>
                        <a:t>either</a:t>
                      </a:r>
                      <a:r>
                        <a:rPr lang="fr-BE" sz="1600" baseline="0">
                          <a:latin typeface="Trebuchet MS" panose="020B0603020202020204" pitchFamily="34" charset="0"/>
                        </a:rPr>
                        <a:t> DBDATA or DBLOG</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err="1">
                          <a:latin typeface="Trebuchet MS" panose="020B0603020202020204" pitchFamily="34" charset="0"/>
                        </a:rPr>
                        <a:t>Tiering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SSD</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User </a:t>
                      </a:r>
                      <a:r>
                        <a:rPr lang="fr-BE" sz="1600" err="1">
                          <a:latin typeface="Trebuchet MS" panose="020B0603020202020204" pitchFamily="34" charset="0"/>
                        </a:rPr>
                        <a:t>Selectable</a:t>
                      </a:r>
                      <a:r>
                        <a:rPr lang="fr-BE" sz="1600">
                          <a:latin typeface="Trebuchet MS" panose="020B0603020202020204" pitchFamily="34" charset="0"/>
                        </a:rPr>
                        <a:t> Disk</a:t>
                      </a:r>
                      <a:r>
                        <a:rPr lang="fr-BE" sz="1600" baseline="0">
                          <a:latin typeface="Trebuchet MS" panose="020B0603020202020204" pitchFamily="34" charset="0"/>
                        </a:rPr>
                        <a:t> Size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1TB</a:t>
                      </a:r>
                      <a:endParaRPr lang="en-US" sz="1600">
                        <a:latin typeface="Trebuchet MS" panose="020B0603020202020204" pitchFamily="34" charset="0"/>
                      </a:endParaRPr>
                    </a:p>
                    <a:p>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600" err="1">
                          <a:latin typeface="Trebuchet MS" panose="020B0603020202020204" pitchFamily="34" charset="0"/>
                        </a:rPr>
                        <a:t>Optional</a:t>
                      </a:r>
                      <a:r>
                        <a:rPr lang="fr-BE" sz="1600">
                          <a:latin typeface="Trebuchet MS" panose="020B0603020202020204" pitchFamily="34" charset="0"/>
                        </a:rPr>
                        <a:t> </a:t>
                      </a:r>
                      <a:r>
                        <a:rPr lang="fr-BE" sz="1600" err="1">
                          <a:latin typeface="Trebuchet MS" panose="020B0603020202020204" pitchFamily="34" charset="0"/>
                        </a:rPr>
                        <a:t>Remarks</a:t>
                      </a:r>
                      <a:endParaRPr lang="en-US" sz="1600">
                        <a:latin typeface="Trebuchet MS" panose="020B0603020202020204" pitchFamily="34" charset="0"/>
                      </a:endParaRPr>
                    </a:p>
                  </a:txBody>
                  <a:tcPr/>
                </a:tc>
                <a:tc>
                  <a:txBody>
                    <a:bodyPr/>
                    <a:lstStyle/>
                    <a:p>
                      <a:pPr marL="0" indent="0">
                        <a:buFont typeface="+mj-lt"/>
                        <a:buNone/>
                      </a:pPr>
                      <a:r>
                        <a:rPr lang="fr-BE" sz="1600" baseline="0">
                          <a:latin typeface="Trebuchet MS" panose="020B0603020202020204" pitchFamily="34" charset="0"/>
                        </a:rPr>
                        <a:t>Gold SQL </a:t>
                      </a:r>
                      <a:r>
                        <a:rPr lang="fr-BE" sz="1600" baseline="0" err="1">
                          <a:latin typeface="Trebuchet MS" panose="020B0603020202020204" pitchFamily="34" charset="0"/>
                        </a:rPr>
                        <a:t>VM’s</a:t>
                      </a:r>
                      <a:r>
                        <a:rPr lang="fr-BE" sz="1600" baseline="0">
                          <a:latin typeface="Trebuchet MS" panose="020B0603020202020204" pitchFamily="34" charset="0"/>
                        </a:rPr>
                        <a:t> </a:t>
                      </a:r>
                      <a:r>
                        <a:rPr lang="fr-BE" sz="1600" baseline="0" err="1">
                          <a:latin typeface="Trebuchet MS" panose="020B0603020202020204" pitchFamily="34" charset="0"/>
                        </a:rPr>
                        <a:t>will</a:t>
                      </a:r>
                      <a:r>
                        <a:rPr lang="fr-BE" sz="1600" baseline="0">
                          <a:latin typeface="Trebuchet MS" panose="020B0603020202020204" pitchFamily="34" charset="0"/>
                        </a:rPr>
                        <a:t> </a:t>
                      </a:r>
                      <a:r>
                        <a:rPr lang="fr-BE" sz="1600" baseline="0" err="1">
                          <a:latin typeface="Trebuchet MS" panose="020B0603020202020204" pitchFamily="34" charset="0"/>
                        </a:rPr>
                        <a:t>be</a:t>
                      </a:r>
                      <a:r>
                        <a:rPr lang="fr-BE" sz="1600" baseline="0">
                          <a:latin typeface="Trebuchet MS" panose="020B0603020202020204" pitchFamily="34" charset="0"/>
                        </a:rPr>
                        <a:t> </a:t>
                      </a:r>
                      <a:r>
                        <a:rPr lang="fr-BE" sz="1600" baseline="0" err="1">
                          <a:latin typeface="Trebuchet MS" panose="020B0603020202020204" pitchFamily="34" charset="0"/>
                        </a:rPr>
                        <a:t>installed</a:t>
                      </a:r>
                      <a:r>
                        <a:rPr lang="fr-BE" sz="1600" baseline="0">
                          <a:latin typeface="Trebuchet MS" panose="020B0603020202020204" pitchFamily="34" charset="0"/>
                        </a:rPr>
                        <a:t> on </a:t>
                      </a:r>
                      <a:r>
                        <a:rPr lang="fr-BE" sz="1600" baseline="0" err="1">
                          <a:latin typeface="Trebuchet MS" panose="020B0603020202020204" pitchFamily="34" charset="0"/>
                        </a:rPr>
                        <a:t>Stretched</a:t>
                      </a:r>
                      <a:r>
                        <a:rPr lang="fr-BE" sz="1600" baseline="0">
                          <a:latin typeface="Trebuchet MS" panose="020B0603020202020204" pitchFamily="34" charset="0"/>
                        </a:rPr>
                        <a:t> Storage Volumes </a:t>
                      </a:r>
                      <a:r>
                        <a:rPr lang="fr-BE" sz="1600" baseline="0" err="1">
                          <a:latin typeface="Trebuchet MS" panose="020B0603020202020204" pitchFamily="34" charset="0"/>
                        </a:rPr>
                        <a:t>between</a:t>
                      </a:r>
                      <a:r>
                        <a:rPr lang="fr-BE" sz="1600" baseline="0">
                          <a:latin typeface="Trebuchet MS" panose="020B0603020202020204" pitchFamily="34" charset="0"/>
                        </a:rPr>
                        <a:t> AM2 and AM3</a:t>
                      </a:r>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sp>
        <p:nvSpPr>
          <p:cNvPr id="7" name="TextBox 6">
            <a:extLst>
              <a:ext uri="{FF2B5EF4-FFF2-40B4-BE49-F238E27FC236}">
                <a16:creationId xmlns:a16="http://schemas.microsoft.com/office/drawing/2014/main" id="{61CA4BEA-B1A0-4AF0-AC95-95A3938E56D1}"/>
              </a:ext>
            </a:extLst>
          </p:cNvPr>
          <p:cNvSpPr txBox="1"/>
          <p:nvPr/>
        </p:nvSpPr>
        <p:spPr>
          <a:xfrm>
            <a:off x="400264" y="6103652"/>
            <a:ext cx="7366000" cy="830997"/>
          </a:xfrm>
          <a:prstGeom prst="rect">
            <a:avLst/>
          </a:prstGeom>
          <a:noFill/>
          <a:ln>
            <a:solidFill>
              <a:srgbClr val="FF0000"/>
            </a:solidFill>
          </a:ln>
        </p:spPr>
        <p:txBody>
          <a:bodyPr wrap="square" rtlCol="0">
            <a:spAutoFit/>
          </a:bodyPr>
          <a:lstStyle/>
          <a:p>
            <a:r>
              <a:rPr lang="en-GB" sz="1600">
                <a:ln w="6350"/>
                <a:solidFill>
                  <a:srgbClr val="FF0000"/>
                </a:solidFill>
                <a:latin typeface="Trebuchet MS" panose="020B0603020202020204" pitchFamily="34" charset="0"/>
                <a:ea typeface="Calibri" panose="020F0502020204030204" pitchFamily="34" charset="0"/>
                <a:cs typeface="Arial" panose="020B0604020202020204" pitchFamily="34" charset="0"/>
              </a:rPr>
              <a:t>Storage for Silver and Gold SQL Virtual Machines are located on the same type of Stretched Volumes. There is no difference in technology.</a:t>
            </a:r>
          </a:p>
          <a:p>
            <a:r>
              <a:rPr lang="en-GB" sz="1600">
                <a:ln w="6350"/>
                <a:solidFill>
                  <a:srgbClr val="FF0000"/>
                </a:solidFill>
                <a:latin typeface="Trebuchet MS" panose="020B0603020202020204" pitchFamily="34" charset="0"/>
                <a:ea typeface="Calibri" panose="020F0502020204030204" pitchFamily="34" charset="0"/>
                <a:cs typeface="Arial" panose="020B0604020202020204" pitchFamily="34" charset="0"/>
              </a:rPr>
              <a:t>Only the RPO/RTO times for Gold and Silver are different.</a:t>
            </a:r>
          </a:p>
        </p:txBody>
      </p:sp>
      <p:pic>
        <p:nvPicPr>
          <p:cNvPr id="8" name="Picture 7">
            <a:extLst>
              <a:ext uri="{FF2B5EF4-FFF2-40B4-BE49-F238E27FC236}">
                <a16:creationId xmlns:a16="http://schemas.microsoft.com/office/drawing/2014/main" id="{1B3F3183-3E7D-480A-B5DA-9203ABC7972D}"/>
              </a:ext>
            </a:extLst>
          </p:cNvPr>
          <p:cNvPicPr>
            <a:picLocks noChangeAspect="1"/>
          </p:cNvPicPr>
          <p:nvPr/>
        </p:nvPicPr>
        <p:blipFill>
          <a:blip r:embed="rId3"/>
          <a:stretch>
            <a:fillRect/>
          </a:stretch>
        </p:blipFill>
        <p:spPr>
          <a:xfrm>
            <a:off x="400265" y="1889524"/>
            <a:ext cx="7584600" cy="3942918"/>
          </a:xfrm>
          <a:prstGeom prst="rect">
            <a:avLst/>
          </a:prstGeom>
        </p:spPr>
      </p:pic>
    </p:spTree>
    <p:extLst>
      <p:ext uri="{BB962C8B-B14F-4D97-AF65-F5344CB8AC3E}">
        <p14:creationId xmlns:p14="http://schemas.microsoft.com/office/powerpoint/2010/main" val="39289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Oracle </a:t>
            </a:r>
            <a:r>
              <a:rPr lang="fr-BE" err="1">
                <a:latin typeface="Trebuchet MS" panose="020B0603020202020204" pitchFamily="34" charset="0"/>
              </a:rPr>
              <a:t>Database</a:t>
            </a:r>
            <a:r>
              <a:rPr lang="fr-BE">
                <a:latin typeface="Trebuchet MS" panose="020B0603020202020204" pitchFamily="34" charset="0"/>
              </a:rPr>
              <a:t> – Bronze</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27439991"/>
              </p:ext>
            </p:extLst>
          </p:nvPr>
        </p:nvGraphicFramePr>
        <p:xfrm>
          <a:off x="5056499" y="1348283"/>
          <a:ext cx="9131170" cy="5684520"/>
        </p:xfrm>
        <a:graphic>
          <a:graphicData uri="http://schemas.openxmlformats.org/drawingml/2006/table">
            <a:tbl>
              <a:tblPr firstRow="1" bandRow="1">
                <a:tableStyleId>{5C22544A-7EE6-4342-B048-85BDC9FD1C3A}</a:tableStyleId>
              </a:tblPr>
              <a:tblGrid>
                <a:gridCol w="2536613">
                  <a:extLst>
                    <a:ext uri="{9D8B030D-6E8A-4147-A177-3AD203B41FA5}">
                      <a16:colId xmlns:a16="http://schemas.microsoft.com/office/drawing/2014/main" val="20000"/>
                    </a:ext>
                  </a:extLst>
                </a:gridCol>
                <a:gridCol w="6594557">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 Bronze</a:t>
                      </a:r>
                    </a:p>
                  </a:txBody>
                  <a:tcPr/>
                </a:tc>
                <a:extLst>
                  <a:ext uri="{0D108BD9-81ED-4DB2-BD59-A6C34878D82A}">
                    <a16:rowId xmlns:a16="http://schemas.microsoft.com/office/drawing/2014/main" val="10001"/>
                  </a:ext>
                </a:extLst>
              </a:tr>
              <a:tr h="157596">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Oracle</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Oracle 12.2.0.1</a:t>
                      </a:r>
                    </a:p>
                    <a:p>
                      <a:r>
                        <a:rPr lang="fr-BE" sz="1600" baseline="0">
                          <a:latin typeface="Trebuchet MS" panose="020B0603020202020204" pitchFamily="34" charset="0"/>
                        </a:rPr>
                        <a:t>Oracle 19c (*)</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AM2 or AM3 datacenter</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949415758"/>
                  </a:ext>
                </a:extLst>
              </a:tr>
              <a:tr h="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err="1">
                          <a:latin typeface="Trebuchet MS" panose="020B0603020202020204" pitchFamily="34" charset="0"/>
                        </a:rPr>
                        <a:t>Kluis</a:t>
                      </a:r>
                      <a:r>
                        <a:rPr lang="en-US" sz="1600">
                          <a:latin typeface="Trebuchet MS" panose="020B0603020202020204" pitchFamily="34" charset="0"/>
                        </a:rPr>
                        <a:t>/Secure Zone/DMZ internal/Backend</a:t>
                      </a:r>
                    </a:p>
                  </a:txBody>
                  <a:tcPr/>
                </a:tc>
                <a:extLst>
                  <a:ext uri="{0D108BD9-81ED-4DB2-BD59-A6C34878D82A}">
                    <a16:rowId xmlns:a16="http://schemas.microsoft.com/office/drawing/2014/main" val="840808976"/>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 (</a:t>
                      </a:r>
                      <a:r>
                        <a:rPr lang="fr-BE" sz="1600" baseline="0" err="1">
                          <a:latin typeface="Trebuchet MS" panose="020B0603020202020204" pitchFamily="34" charset="0"/>
                        </a:rPr>
                        <a:t>minimun</a:t>
                      </a:r>
                      <a:r>
                        <a:rPr lang="fr-BE" sz="1600" baseline="0">
                          <a:latin typeface="Trebuchet MS" panose="020B0603020202020204" pitchFamily="34" charset="0"/>
                        </a:rPr>
                        <a:t> </a:t>
                      </a:r>
                      <a:r>
                        <a:rPr lang="fr-BE" sz="1600" baseline="0" err="1">
                          <a:latin typeface="Trebuchet MS" panose="020B0603020202020204" pitchFamily="34" charset="0"/>
                        </a:rPr>
                        <a:t>vendor</a:t>
                      </a:r>
                      <a:r>
                        <a:rPr lang="fr-BE" sz="1600" baseline="0">
                          <a:latin typeface="Trebuchet MS" panose="020B0603020202020204" pitchFamily="34" charset="0"/>
                        </a:rPr>
                        <a:t> </a:t>
                      </a:r>
                      <a:r>
                        <a:rPr lang="fr-BE" sz="1600" baseline="0" err="1">
                          <a:latin typeface="Trebuchet MS" panose="020B0603020202020204" pitchFamily="34" charset="0"/>
                        </a:rPr>
                        <a:t>requirements</a:t>
                      </a:r>
                      <a:r>
                        <a:rPr lang="fr-BE" sz="1600" baseline="0">
                          <a:latin typeface="Trebuchet MS" panose="020B0603020202020204" pitchFamily="34" charset="0"/>
                        </a:rPr>
                        <a:t>)</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a:t>
                      </a:r>
                      <a:r>
                        <a:rPr lang="fr-BE" sz="1600" baseline="0">
                          <a:latin typeface="Trebuchet MS" panose="020B0603020202020204" pitchFamily="34" charset="0"/>
                        </a:rPr>
                        <a:t> </a:t>
                      </a:r>
                      <a:r>
                        <a:rPr lang="fr-BE" sz="1600" baseline="0" err="1">
                          <a:latin typeface="Trebuchet MS" panose="020B0603020202020204" pitchFamily="34" charset="0"/>
                        </a:rPr>
                        <a:t>disk</a:t>
                      </a:r>
                      <a:endParaRPr lang="fr-BE" sz="1600" baseline="0">
                        <a:latin typeface="Trebuchet MS" panose="020B0603020202020204" pitchFamily="34" charset="0"/>
                      </a:endParaRPr>
                    </a:p>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a:t>
                      </a:r>
                      <a:r>
                        <a:rPr lang="fr-BE" sz="1600" err="1">
                          <a:latin typeface="Trebuchet MS" panose="020B0603020202020204" pitchFamily="34" charset="0"/>
                        </a:rPr>
                        <a:t>with</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a:t>
                      </a:r>
                      <a:r>
                        <a:rPr lang="fr-BE" sz="1600" err="1">
                          <a:latin typeface="Trebuchet MS" panose="020B0603020202020204" pitchFamily="34" charset="0"/>
                        </a:rPr>
                        <a:t>without</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 per VM</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RPO &lt; 24h, RTO &lt; 72h</a:t>
                      </a:r>
                    </a:p>
                  </a:txBody>
                  <a:tcPr/>
                </a:tc>
                <a:extLst>
                  <a:ext uri="{0D108BD9-81ED-4DB2-BD59-A6C34878D82A}">
                    <a16:rowId xmlns:a16="http://schemas.microsoft.com/office/drawing/2014/main" val="3504331173"/>
                  </a:ext>
                </a:extLst>
              </a:tr>
            </a:tbl>
          </a:graphicData>
        </a:graphic>
      </p:graphicFrame>
      <p:sp>
        <p:nvSpPr>
          <p:cNvPr id="6" name="TextBox 5"/>
          <p:cNvSpPr txBox="1"/>
          <p:nvPr/>
        </p:nvSpPr>
        <p:spPr>
          <a:xfrm>
            <a:off x="5056500" y="7066617"/>
            <a:ext cx="7366000" cy="523220"/>
          </a:xfrm>
          <a:prstGeom prst="rect">
            <a:avLst/>
          </a:prstGeom>
          <a:noFill/>
          <a:ln>
            <a:solidFill>
              <a:srgbClr val="FF0000"/>
            </a:solidFill>
          </a:ln>
        </p:spPr>
        <p:txBody>
          <a:bodyPr wrap="square" rtlCol="0">
            <a:spAutoFit/>
          </a:bodyPr>
          <a:lstStyle/>
          <a:p>
            <a:pPr marL="342900" indent="-342900">
              <a:buFont typeface="Arial" panose="020B0604020202020204" pitchFamily="34" charset="0"/>
              <a:buChar char="•"/>
            </a:pPr>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Development and Test: Multiple Databases allowed per VM</a:t>
            </a:r>
          </a:p>
          <a:p>
            <a:pPr marL="342900" indent="-342900">
              <a:buFont typeface="Arial" panose="020B0604020202020204" pitchFamily="34" charset="0"/>
              <a:buChar char="•"/>
            </a:pPr>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Production: Single Database per VM</a:t>
            </a:r>
          </a:p>
        </p:txBody>
      </p:sp>
      <p:sp>
        <p:nvSpPr>
          <p:cNvPr id="7" name="TextBox 6">
            <a:extLst>
              <a:ext uri="{FF2B5EF4-FFF2-40B4-BE49-F238E27FC236}">
                <a16:creationId xmlns:a16="http://schemas.microsoft.com/office/drawing/2014/main" id="{2DCCE31A-BFE3-4747-ACF6-9D2AB0B58F3B}"/>
              </a:ext>
            </a:extLst>
          </p:cNvPr>
          <p:cNvSpPr txBox="1"/>
          <p:nvPr/>
        </p:nvSpPr>
        <p:spPr>
          <a:xfrm>
            <a:off x="11744423" y="131615"/>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pic>
        <p:nvPicPr>
          <p:cNvPr id="3" name="Picture 2">
            <a:extLst>
              <a:ext uri="{FF2B5EF4-FFF2-40B4-BE49-F238E27FC236}">
                <a16:creationId xmlns:a16="http://schemas.microsoft.com/office/drawing/2014/main" id="{B079FBC0-55D9-4B74-B4AF-B7F97C1CCA5D}"/>
              </a:ext>
            </a:extLst>
          </p:cNvPr>
          <p:cNvPicPr>
            <a:picLocks noChangeAspect="1"/>
          </p:cNvPicPr>
          <p:nvPr/>
        </p:nvPicPr>
        <p:blipFill>
          <a:blip r:embed="rId3"/>
          <a:stretch>
            <a:fillRect/>
          </a:stretch>
        </p:blipFill>
        <p:spPr>
          <a:xfrm>
            <a:off x="1116611" y="1348283"/>
            <a:ext cx="3505104" cy="6097546"/>
          </a:xfrm>
          <a:prstGeom prst="rect">
            <a:avLst/>
          </a:prstGeom>
        </p:spPr>
      </p:pic>
      <p:sp>
        <p:nvSpPr>
          <p:cNvPr id="8" name="TextBox 7">
            <a:extLst>
              <a:ext uri="{FF2B5EF4-FFF2-40B4-BE49-F238E27FC236}">
                <a16:creationId xmlns:a16="http://schemas.microsoft.com/office/drawing/2014/main" id="{55FCE434-D697-44A0-A9D7-E5448241BB9A}"/>
              </a:ext>
            </a:extLst>
          </p:cNvPr>
          <p:cNvSpPr txBox="1"/>
          <p:nvPr/>
        </p:nvSpPr>
        <p:spPr>
          <a:xfrm>
            <a:off x="10081230" y="504746"/>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257169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Oracle </a:t>
            </a:r>
            <a:r>
              <a:rPr lang="fr-BE" err="1">
                <a:latin typeface="Trebuchet MS" panose="020B0603020202020204" pitchFamily="34" charset="0"/>
              </a:rPr>
              <a:t>Database</a:t>
            </a:r>
            <a:r>
              <a:rPr lang="fr-BE">
                <a:latin typeface="Trebuchet MS" panose="020B0603020202020204" pitchFamily="34" charset="0"/>
              </a:rPr>
              <a:t> – Bronze</a:t>
            </a:r>
            <a:endParaRPr lang="en-US">
              <a:latin typeface="Trebuchet MS" panose="020B0603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03048892"/>
              </p:ext>
            </p:extLst>
          </p:nvPr>
        </p:nvGraphicFramePr>
        <p:xfrm>
          <a:off x="8392885" y="1933072"/>
          <a:ext cx="5898475" cy="4758302"/>
        </p:xfrm>
        <a:graphic>
          <a:graphicData uri="http://schemas.openxmlformats.org/drawingml/2006/table">
            <a:tbl>
              <a:tblPr firstRow="1" bandRow="1">
                <a:tableStyleId>{5C22544A-7EE6-4342-B048-85BDC9FD1C3A}</a:tableStyleId>
              </a:tblPr>
              <a:tblGrid>
                <a:gridCol w="1638580">
                  <a:extLst>
                    <a:ext uri="{9D8B030D-6E8A-4147-A177-3AD203B41FA5}">
                      <a16:colId xmlns:a16="http://schemas.microsoft.com/office/drawing/2014/main" val="20000"/>
                    </a:ext>
                  </a:extLst>
                </a:gridCol>
                <a:gridCol w="4259895">
                  <a:extLst>
                    <a:ext uri="{9D8B030D-6E8A-4147-A177-3AD203B41FA5}">
                      <a16:colId xmlns:a16="http://schemas.microsoft.com/office/drawing/2014/main" val="20001"/>
                    </a:ext>
                  </a:extLst>
                </a:gridCol>
              </a:tblGrid>
              <a:tr h="369182">
                <a:tc>
                  <a:txBody>
                    <a:bodyPr/>
                    <a:lstStyle/>
                    <a:p>
                      <a:r>
                        <a:rPr lang="fr-BE" sz="1400">
                          <a:latin typeface="Trebuchet MS" panose="020B0603020202020204" pitchFamily="34" charset="0"/>
                        </a:rPr>
                        <a:t>Service </a:t>
                      </a:r>
                      <a:r>
                        <a:rPr lang="fr-BE" sz="1400" err="1">
                          <a:latin typeface="Trebuchet MS" panose="020B0603020202020204" pitchFamily="34" charset="0"/>
                        </a:rPr>
                        <a:t>Details</a:t>
                      </a:r>
                      <a:endParaRPr lang="en-US" sz="1400">
                        <a:latin typeface="Trebuchet MS" panose="020B0603020202020204" pitchFamily="34" charset="0"/>
                      </a:endParaRPr>
                    </a:p>
                  </a:txBody>
                  <a:tcPr/>
                </a:tc>
                <a:tc>
                  <a:txBody>
                    <a:bodyPr/>
                    <a:lstStyle/>
                    <a:p>
                      <a:r>
                        <a:rPr lang="fr-BE" sz="1400">
                          <a:latin typeface="Trebuchet MS" panose="020B0603020202020204" pitchFamily="34" charset="0"/>
                        </a:rPr>
                        <a:t>Description</a:t>
                      </a:r>
                      <a:endParaRPr lang="en-US" sz="1400">
                        <a:latin typeface="Trebuchet MS" panose="020B0603020202020204" pitchFamily="34" charset="0"/>
                      </a:endParaRPr>
                    </a:p>
                  </a:txBody>
                  <a:tcPr/>
                </a:tc>
                <a:extLst>
                  <a:ext uri="{0D108BD9-81ED-4DB2-BD59-A6C34878D82A}">
                    <a16:rowId xmlns:a16="http://schemas.microsoft.com/office/drawing/2014/main" val="10000"/>
                  </a:ext>
                </a:extLst>
              </a:tr>
              <a:tr h="2002685">
                <a:tc>
                  <a:txBody>
                    <a:bodyPr/>
                    <a:lstStyle/>
                    <a:p>
                      <a:r>
                        <a:rPr lang="fr-BE" sz="1400">
                          <a:latin typeface="Trebuchet MS" panose="020B0603020202020204" pitchFamily="34" charset="0"/>
                        </a:rPr>
                        <a:t>Minimum</a:t>
                      </a:r>
                      <a:endParaRPr lang="en-US" sz="1400">
                        <a:latin typeface="Trebuchet MS" panose="020B0603020202020204" pitchFamily="34" charset="0"/>
                      </a:endParaRPr>
                    </a:p>
                  </a:txBody>
                  <a:tcPr/>
                </a:tc>
                <a:tc>
                  <a:txBody>
                    <a:bodyPr/>
                    <a:lstStyle/>
                    <a:p>
                      <a:r>
                        <a:rPr lang="fr-BE" sz="1400">
                          <a:latin typeface="Trebuchet MS" panose="020B0603020202020204" pitchFamily="34" charset="0"/>
                        </a:rPr>
                        <a:t>A </a:t>
                      </a:r>
                      <a:r>
                        <a:rPr lang="fr-BE" sz="1400" baseline="0">
                          <a:latin typeface="Trebuchet MS" panose="020B0603020202020204" pitchFamily="34" charset="0"/>
                        </a:rPr>
                        <a:t>Virtual Machine for Oracle </a:t>
                      </a:r>
                      <a:r>
                        <a:rPr lang="fr-BE" sz="1400" baseline="0" err="1">
                          <a:latin typeface="Trebuchet MS" panose="020B0603020202020204" pitchFamily="34" charset="0"/>
                        </a:rPr>
                        <a:t>Database</a:t>
                      </a:r>
                      <a:r>
                        <a:rPr lang="fr-BE" sz="1400" baseline="0">
                          <a:latin typeface="Trebuchet MS" panose="020B0603020202020204" pitchFamily="34" charset="0"/>
                        </a:rPr>
                        <a:t> on Non-</a:t>
                      </a:r>
                      <a:r>
                        <a:rPr lang="fr-BE" sz="1400" baseline="0" err="1">
                          <a:latin typeface="Trebuchet MS" panose="020B0603020202020204" pitchFamily="34" charset="0"/>
                        </a:rPr>
                        <a:t>Replicated</a:t>
                      </a:r>
                      <a:r>
                        <a:rPr lang="fr-BE" sz="1400" baseline="0">
                          <a:latin typeface="Trebuchet MS" panose="020B0603020202020204" pitchFamily="34" charset="0"/>
                        </a:rPr>
                        <a:t> Storage </a:t>
                      </a:r>
                      <a:r>
                        <a:rPr lang="fr-BE" sz="1400" baseline="0" err="1">
                          <a:latin typeface="Trebuchet MS" panose="020B0603020202020204" pitchFamily="34" charset="0"/>
                        </a:rPr>
                        <a:t>will</a:t>
                      </a:r>
                      <a:r>
                        <a:rPr lang="fr-BE" sz="1400" baseline="0">
                          <a:latin typeface="Trebuchet MS" panose="020B0603020202020204" pitchFamily="34" charset="0"/>
                        </a:rPr>
                        <a:t> </a:t>
                      </a:r>
                      <a:r>
                        <a:rPr lang="fr-BE" sz="1400" baseline="0" err="1">
                          <a:latin typeface="Trebuchet MS" panose="020B0603020202020204" pitchFamily="34" charset="0"/>
                        </a:rPr>
                        <a:t>be</a:t>
                      </a:r>
                      <a:r>
                        <a:rPr lang="fr-BE" sz="1400" baseline="0">
                          <a:latin typeface="Trebuchet MS" panose="020B0603020202020204" pitchFamily="34" charset="0"/>
                        </a:rPr>
                        <a:t> </a:t>
                      </a:r>
                      <a:r>
                        <a:rPr lang="fr-BE" sz="1400" baseline="0" err="1">
                          <a:latin typeface="Trebuchet MS" panose="020B0603020202020204" pitchFamily="34" charset="0"/>
                        </a:rPr>
                        <a:t>provisioned</a:t>
                      </a:r>
                      <a:r>
                        <a:rPr lang="fr-BE" sz="1400" baseline="0">
                          <a:latin typeface="Trebuchet MS" panose="020B0603020202020204" pitchFamily="34" charset="0"/>
                        </a:rPr>
                        <a:t> </a:t>
                      </a:r>
                      <a:r>
                        <a:rPr lang="fr-BE" sz="1400" baseline="0" err="1">
                          <a:latin typeface="Trebuchet MS" panose="020B0603020202020204" pitchFamily="34" charset="0"/>
                        </a:rPr>
                        <a:t>with</a:t>
                      </a:r>
                      <a:r>
                        <a:rPr lang="fr-BE" sz="1400" baseline="0">
                          <a:latin typeface="Trebuchet MS" panose="020B0603020202020204" pitchFamily="34" charset="0"/>
                        </a:rPr>
                        <a:t>:</a:t>
                      </a:r>
                    </a:p>
                    <a:p>
                      <a:r>
                        <a:rPr lang="fr-BE" sz="1400" baseline="0">
                          <a:latin typeface="Trebuchet MS" panose="020B0603020202020204" pitchFamily="34" charset="0"/>
                        </a:rPr>
                        <a:t>Disk0: 100GB Linux Operating Systems (vg00)</a:t>
                      </a:r>
                    </a:p>
                    <a:p>
                      <a:r>
                        <a:rPr lang="fr-BE" sz="1400">
                          <a:latin typeface="Trebuchet MS" panose="020B0603020202020204" pitchFamily="34" charset="0"/>
                        </a:rPr>
                        <a:t>Disk1: 100GB </a:t>
                      </a:r>
                      <a:r>
                        <a:rPr lang="fr-BE" sz="1400" err="1">
                          <a:latin typeface="Trebuchet MS" panose="020B0603020202020204" pitchFamily="34" charset="0"/>
                        </a:rPr>
                        <a:t>Fixed</a:t>
                      </a:r>
                      <a:r>
                        <a:rPr lang="fr-BE" sz="1400">
                          <a:latin typeface="Trebuchet MS" panose="020B0603020202020204" pitchFamily="34" charset="0"/>
                        </a:rPr>
                        <a:t> (Oracle </a:t>
                      </a:r>
                      <a:r>
                        <a:rPr lang="fr-BE" sz="1400" err="1">
                          <a:latin typeface="Trebuchet MS" panose="020B0603020202020204" pitchFamily="34" charset="0"/>
                        </a:rPr>
                        <a:t>Binaries</a:t>
                      </a:r>
                      <a:r>
                        <a:rPr lang="fr-BE" sz="1400">
                          <a:latin typeface="Trebuchet MS" panose="020B0603020202020204" pitchFamily="34" charset="0"/>
                        </a:rPr>
                        <a:t>)</a:t>
                      </a:r>
                    </a:p>
                    <a:p>
                      <a:r>
                        <a:rPr lang="fr-BE" sz="1400">
                          <a:latin typeface="Trebuchet MS" panose="020B0603020202020204" pitchFamily="34" charset="0"/>
                        </a:rPr>
                        <a:t>Disk2:</a:t>
                      </a:r>
                      <a:r>
                        <a:rPr lang="fr-BE" sz="1400" baseline="0">
                          <a:latin typeface="Trebuchet MS" panose="020B0603020202020204" pitchFamily="34" charset="0"/>
                        </a:rPr>
                        <a:t> 100GB </a:t>
                      </a:r>
                      <a:r>
                        <a:rPr lang="fr-BE" sz="1400" baseline="0" err="1">
                          <a:latin typeface="Trebuchet MS" panose="020B0603020202020204" pitchFamily="34" charset="0"/>
                        </a:rPr>
                        <a:t>Fixed</a:t>
                      </a:r>
                      <a:r>
                        <a:rPr lang="fr-BE" sz="1400" baseline="0">
                          <a:latin typeface="Trebuchet MS" panose="020B0603020202020204" pitchFamily="34" charset="0"/>
                        </a:rPr>
                        <a:t> (ASM </a:t>
                      </a:r>
                      <a:r>
                        <a:rPr lang="fr-BE" sz="1400" baseline="0" err="1">
                          <a:latin typeface="Trebuchet MS" panose="020B0603020202020204" pitchFamily="34" charset="0"/>
                        </a:rPr>
                        <a:t>Binaries</a:t>
                      </a:r>
                      <a:r>
                        <a:rPr lang="fr-BE" sz="1400" baseline="0">
                          <a:latin typeface="Trebuchet MS" panose="020B0603020202020204" pitchFamily="34" charset="0"/>
                        </a:rPr>
                        <a:t>)</a:t>
                      </a:r>
                    </a:p>
                    <a:p>
                      <a:r>
                        <a:rPr lang="en-US" sz="1400" baseline="0">
                          <a:latin typeface="Trebuchet MS" panose="020B0603020202020204" pitchFamily="34" charset="0"/>
                        </a:rPr>
                        <a:t>ASM DATA DiskGroup1: Data Files, Control Files</a:t>
                      </a:r>
                    </a:p>
                    <a:p>
                      <a:r>
                        <a:rPr lang="en-US" sz="1400" baseline="0">
                          <a:latin typeface="Trebuchet MS" panose="020B0603020202020204" pitchFamily="34" charset="0"/>
                        </a:rPr>
                        <a:t>ASM FRA DiskGroup2: Archive Logs, Flashback Logs</a:t>
                      </a:r>
                    </a:p>
                    <a:p>
                      <a:r>
                        <a:rPr lang="en-US" sz="1400" baseline="0">
                          <a:latin typeface="Trebuchet MS" panose="020B0603020202020204" pitchFamily="34" charset="0"/>
                        </a:rPr>
                        <a:t>! ASM </a:t>
                      </a:r>
                      <a:r>
                        <a:rPr lang="en-US" sz="1400" baseline="0" err="1">
                          <a:latin typeface="Trebuchet MS" panose="020B0603020202020204" pitchFamily="34" charset="0"/>
                        </a:rPr>
                        <a:t>Diskgroups</a:t>
                      </a:r>
                      <a:r>
                        <a:rPr lang="en-US" sz="1400" baseline="0">
                          <a:latin typeface="Trebuchet MS" panose="020B0603020202020204" pitchFamily="34" charset="0"/>
                        </a:rPr>
                        <a:t> are Customer Selectable Disk Sizes</a:t>
                      </a:r>
                      <a:endParaRPr lang="en-US" sz="1400">
                        <a:latin typeface="Trebuchet MS" panose="020B0603020202020204" pitchFamily="34" charset="0"/>
                      </a:endParaRPr>
                    </a:p>
                  </a:txBody>
                  <a:tcPr/>
                </a:tc>
                <a:extLst>
                  <a:ext uri="{0D108BD9-81ED-4DB2-BD59-A6C34878D82A}">
                    <a16:rowId xmlns:a16="http://schemas.microsoft.com/office/drawing/2014/main" val="10001"/>
                  </a:ext>
                </a:extLst>
              </a:tr>
              <a:tr h="304632">
                <a:tc>
                  <a:txBody>
                    <a:bodyPr/>
                    <a:lstStyle/>
                    <a:p>
                      <a:r>
                        <a:rPr lang="fr-BE" sz="1400">
                          <a:latin typeface="Trebuchet MS" panose="020B0603020202020204" pitchFamily="34" charset="0"/>
                        </a:rPr>
                        <a:t>Maximum</a:t>
                      </a:r>
                      <a:endParaRPr lang="en-US" sz="14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400" baseline="0">
                          <a:latin typeface="Trebuchet MS" panose="020B0603020202020204" pitchFamily="34" charset="0"/>
                        </a:rPr>
                        <a:t>Minimum Configuration + 4 Data Disks</a:t>
                      </a:r>
                    </a:p>
                  </a:txBody>
                  <a:tcPr/>
                </a:tc>
                <a:extLst>
                  <a:ext uri="{0D108BD9-81ED-4DB2-BD59-A6C34878D82A}">
                    <a16:rowId xmlns:a16="http://schemas.microsoft.com/office/drawing/2014/main" val="10003"/>
                  </a:ext>
                </a:extLst>
              </a:tr>
              <a:tr h="303437">
                <a:tc>
                  <a:txBody>
                    <a:bodyPr/>
                    <a:lstStyle/>
                    <a:p>
                      <a:r>
                        <a:rPr lang="fr-BE" sz="1400" err="1">
                          <a:latin typeface="Trebuchet MS" panose="020B0603020202020204" pitchFamily="34" charset="0"/>
                        </a:rPr>
                        <a:t>Tiering</a:t>
                      </a:r>
                      <a:endParaRPr lang="en-US" sz="1400">
                        <a:latin typeface="Trebuchet MS" panose="020B0603020202020204" pitchFamily="34" charset="0"/>
                      </a:endParaRPr>
                    </a:p>
                  </a:txBody>
                  <a:tcPr/>
                </a:tc>
                <a:tc>
                  <a:txBody>
                    <a:bodyPr/>
                    <a:lstStyle/>
                    <a:p>
                      <a:r>
                        <a:rPr lang="en-US" sz="1400">
                          <a:latin typeface="Trebuchet MS" panose="020B0603020202020204" pitchFamily="34" charset="0"/>
                        </a:rPr>
                        <a:t>SSD</a:t>
                      </a:r>
                    </a:p>
                  </a:txBody>
                  <a:tcPr/>
                </a:tc>
                <a:extLst>
                  <a:ext uri="{0D108BD9-81ED-4DB2-BD59-A6C34878D82A}">
                    <a16:rowId xmlns:a16="http://schemas.microsoft.com/office/drawing/2014/main" val="10004"/>
                  </a:ext>
                </a:extLst>
              </a:tr>
              <a:tr h="515843">
                <a:tc>
                  <a:txBody>
                    <a:bodyPr/>
                    <a:lstStyle/>
                    <a:p>
                      <a:r>
                        <a:rPr lang="fr-BE" sz="1400">
                          <a:latin typeface="Trebuchet MS" panose="020B0603020202020204" pitchFamily="34" charset="0"/>
                        </a:rPr>
                        <a:t>User </a:t>
                      </a:r>
                      <a:r>
                        <a:rPr lang="fr-BE" sz="1400" err="1">
                          <a:latin typeface="Trebuchet MS" panose="020B0603020202020204" pitchFamily="34" charset="0"/>
                        </a:rPr>
                        <a:t>Selectable</a:t>
                      </a:r>
                      <a:r>
                        <a:rPr lang="fr-BE" sz="1400">
                          <a:latin typeface="Trebuchet MS" panose="020B0603020202020204" pitchFamily="34" charset="0"/>
                        </a:rPr>
                        <a:t> Disk</a:t>
                      </a:r>
                      <a:r>
                        <a:rPr lang="fr-BE" sz="1400" baseline="0">
                          <a:latin typeface="Trebuchet MS" panose="020B0603020202020204" pitchFamily="34" charset="0"/>
                        </a:rPr>
                        <a:t> Size</a:t>
                      </a:r>
                      <a:endParaRPr lang="en-US" sz="14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4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400">
                          <a:latin typeface="Trebuchet MS" panose="020B0603020202020204" pitchFamily="34" charset="0"/>
                        </a:rPr>
                        <a:t>1TB</a:t>
                      </a:r>
                      <a:endParaRPr lang="en-US" sz="1400">
                        <a:latin typeface="Trebuchet MS" panose="020B0603020202020204" pitchFamily="34" charset="0"/>
                      </a:endParaRPr>
                    </a:p>
                  </a:txBody>
                  <a:tcPr/>
                </a:tc>
                <a:extLst>
                  <a:ext uri="{0D108BD9-81ED-4DB2-BD59-A6C34878D82A}">
                    <a16:rowId xmlns:a16="http://schemas.microsoft.com/office/drawing/2014/main" val="10002"/>
                  </a:ext>
                </a:extLst>
              </a:tr>
              <a:tr h="728249">
                <a:tc>
                  <a:txBody>
                    <a:bodyPr/>
                    <a:lstStyle/>
                    <a:p>
                      <a:r>
                        <a:rPr lang="fr-BE" sz="1400" err="1">
                          <a:latin typeface="Trebuchet MS" panose="020B0603020202020204" pitchFamily="34" charset="0"/>
                        </a:rPr>
                        <a:t>Optional</a:t>
                      </a:r>
                      <a:r>
                        <a:rPr lang="fr-BE" sz="1400">
                          <a:latin typeface="Trebuchet MS" panose="020B0603020202020204" pitchFamily="34" charset="0"/>
                        </a:rPr>
                        <a:t> </a:t>
                      </a:r>
                      <a:r>
                        <a:rPr lang="fr-BE" sz="1400" err="1">
                          <a:latin typeface="Trebuchet MS" panose="020B0603020202020204" pitchFamily="34" charset="0"/>
                        </a:rPr>
                        <a:t>Remarks</a:t>
                      </a:r>
                      <a:endParaRPr lang="en-US" sz="1400">
                        <a:latin typeface="Trebuchet MS" panose="020B0603020202020204" pitchFamily="34" charset="0"/>
                      </a:endParaRPr>
                    </a:p>
                  </a:txBody>
                  <a:tcPr/>
                </a:tc>
                <a:tc>
                  <a:txBody>
                    <a:bodyPr/>
                    <a:lstStyle/>
                    <a:p>
                      <a:pPr marL="0" indent="0">
                        <a:buFont typeface="+mj-lt"/>
                        <a:buNone/>
                      </a:pPr>
                      <a:r>
                        <a:rPr lang="fr-BE" sz="1400" baseline="0">
                          <a:latin typeface="Trebuchet MS" panose="020B0603020202020204" pitchFamily="34" charset="0"/>
                        </a:rPr>
                        <a:t>Bronze Oracle Virtual Machines </a:t>
                      </a:r>
                      <a:r>
                        <a:rPr lang="fr-BE" sz="1400" baseline="0" err="1">
                          <a:latin typeface="Trebuchet MS" panose="020B0603020202020204" pitchFamily="34" charset="0"/>
                        </a:rPr>
                        <a:t>will</a:t>
                      </a:r>
                      <a:r>
                        <a:rPr lang="fr-BE" sz="1400" baseline="0">
                          <a:latin typeface="Trebuchet MS" panose="020B0603020202020204" pitchFamily="34" charset="0"/>
                        </a:rPr>
                        <a:t> </a:t>
                      </a:r>
                      <a:r>
                        <a:rPr lang="fr-BE" sz="1400" baseline="0" err="1">
                          <a:latin typeface="Trebuchet MS" panose="020B0603020202020204" pitchFamily="34" charset="0"/>
                        </a:rPr>
                        <a:t>be</a:t>
                      </a:r>
                      <a:r>
                        <a:rPr lang="fr-BE" sz="1400" baseline="0">
                          <a:latin typeface="Trebuchet MS" panose="020B0603020202020204" pitchFamily="34" charset="0"/>
                        </a:rPr>
                        <a:t> running on SAN Volumes local to the Datacenter </a:t>
                      </a:r>
                      <a:r>
                        <a:rPr lang="fr-BE" sz="1400" baseline="0" err="1">
                          <a:latin typeface="Trebuchet MS" panose="020B0603020202020204" pitchFamily="34" charset="0"/>
                        </a:rPr>
                        <a:t>which</a:t>
                      </a:r>
                      <a:r>
                        <a:rPr lang="fr-BE" sz="1400" baseline="0">
                          <a:latin typeface="Trebuchet MS" panose="020B0603020202020204" pitchFamily="34" charset="0"/>
                        </a:rPr>
                        <a:t> are </a:t>
                      </a:r>
                      <a:r>
                        <a:rPr lang="fr-BE" sz="1400" baseline="0" err="1">
                          <a:latin typeface="Trebuchet MS" panose="020B0603020202020204" pitchFamily="34" charset="0"/>
                        </a:rPr>
                        <a:t>replicated</a:t>
                      </a:r>
                      <a:r>
                        <a:rPr lang="fr-BE" sz="1400" baseline="0">
                          <a:latin typeface="Trebuchet MS" panose="020B0603020202020204" pitchFamily="34" charset="0"/>
                        </a:rPr>
                        <a:t> </a:t>
                      </a:r>
                      <a:r>
                        <a:rPr lang="fr-BE" sz="1400" baseline="0" err="1">
                          <a:latin typeface="Trebuchet MS" panose="020B0603020202020204" pitchFamily="34" charset="0"/>
                        </a:rPr>
                        <a:t>towards</a:t>
                      </a:r>
                      <a:r>
                        <a:rPr lang="fr-BE" sz="1400" baseline="0">
                          <a:latin typeface="Trebuchet MS" panose="020B0603020202020204" pitchFamily="34" charset="0"/>
                        </a:rPr>
                        <a:t> the AM8 DR datacenter</a:t>
                      </a:r>
                    </a:p>
                  </a:txBody>
                  <a:tcPr/>
                </a:tc>
                <a:extLst>
                  <a:ext uri="{0D108BD9-81ED-4DB2-BD59-A6C34878D82A}">
                    <a16:rowId xmlns:a16="http://schemas.microsoft.com/office/drawing/2014/main" val="10005"/>
                  </a:ext>
                </a:extLst>
              </a:tr>
              <a:tr h="515843">
                <a:tc>
                  <a:txBody>
                    <a:bodyPr/>
                    <a:lstStyle/>
                    <a:p>
                      <a:r>
                        <a:rPr lang="en-US" sz="1400">
                          <a:latin typeface="Trebuchet MS" panose="020B0603020202020204" pitchFamily="34" charset="0"/>
                        </a:rPr>
                        <a:t>Disaster Recovery</a:t>
                      </a:r>
                    </a:p>
                  </a:txBody>
                  <a:tcPr/>
                </a:tc>
                <a:tc>
                  <a:txBody>
                    <a:bodyPr/>
                    <a:lstStyle/>
                    <a:p>
                      <a:pPr marL="0" indent="0">
                        <a:buFont typeface="+mj-lt"/>
                        <a:buNone/>
                      </a:pPr>
                      <a:r>
                        <a:rPr lang="fr-BE" sz="1400" baseline="0">
                          <a:latin typeface="Trebuchet MS" panose="020B0603020202020204" pitchFamily="34" charset="0"/>
                        </a:rPr>
                        <a:t>Data </a:t>
                      </a:r>
                      <a:r>
                        <a:rPr lang="fr-BE" sz="1400" baseline="0" err="1">
                          <a:latin typeface="Trebuchet MS" panose="020B0603020202020204" pitchFamily="34" charset="0"/>
                        </a:rPr>
                        <a:t>is</a:t>
                      </a:r>
                      <a:r>
                        <a:rPr lang="fr-BE" sz="1400" baseline="0">
                          <a:latin typeface="Trebuchet MS" panose="020B0603020202020204" pitchFamily="34" charset="0"/>
                        </a:rPr>
                        <a:t> </a:t>
                      </a:r>
                      <a:r>
                        <a:rPr lang="fr-BE" sz="1400" baseline="0" err="1">
                          <a:latin typeface="Trebuchet MS" panose="020B0603020202020204" pitchFamily="34" charset="0"/>
                        </a:rPr>
                        <a:t>replicated</a:t>
                      </a:r>
                      <a:r>
                        <a:rPr lang="fr-BE" sz="1400" baseline="0">
                          <a:latin typeface="Trebuchet MS" panose="020B0603020202020204" pitchFamily="34" charset="0"/>
                        </a:rPr>
                        <a:t> </a:t>
                      </a:r>
                      <a:r>
                        <a:rPr lang="fr-BE" sz="1400" baseline="0" err="1">
                          <a:latin typeface="Trebuchet MS" panose="020B0603020202020204" pitchFamily="34" charset="0"/>
                        </a:rPr>
                        <a:t>asynchronously</a:t>
                      </a:r>
                      <a:r>
                        <a:rPr lang="fr-BE" sz="1400" baseline="0">
                          <a:latin typeface="Trebuchet MS" panose="020B0603020202020204" pitchFamily="34" charset="0"/>
                        </a:rPr>
                        <a:t> </a:t>
                      </a:r>
                      <a:r>
                        <a:rPr lang="fr-BE" sz="1400" baseline="0" err="1">
                          <a:latin typeface="Trebuchet MS" panose="020B0603020202020204" pitchFamily="34" charset="0"/>
                        </a:rPr>
                        <a:t>towards</a:t>
                      </a:r>
                      <a:r>
                        <a:rPr lang="fr-BE" sz="1400" baseline="0">
                          <a:latin typeface="Trebuchet MS" panose="020B0603020202020204" pitchFamily="34" charset="0"/>
                        </a:rPr>
                        <a:t> the AM8 DR datacenter</a:t>
                      </a:r>
                    </a:p>
                  </a:txBody>
                  <a:tcPr/>
                </a:tc>
                <a:extLst>
                  <a:ext uri="{0D108BD9-81ED-4DB2-BD59-A6C34878D82A}">
                    <a16:rowId xmlns:a16="http://schemas.microsoft.com/office/drawing/2014/main" val="4117886234"/>
                  </a:ext>
                </a:extLst>
              </a:tr>
            </a:tbl>
          </a:graphicData>
        </a:graphic>
      </p:graphicFrame>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sp>
        <p:nvSpPr>
          <p:cNvPr id="7" name="TextBox 6">
            <a:extLst>
              <a:ext uri="{FF2B5EF4-FFF2-40B4-BE49-F238E27FC236}">
                <a16:creationId xmlns:a16="http://schemas.microsoft.com/office/drawing/2014/main" id="{61CA4BEA-B1A0-4AF0-AC95-95A3938E56D1}"/>
              </a:ext>
            </a:extLst>
          </p:cNvPr>
          <p:cNvSpPr txBox="1"/>
          <p:nvPr/>
        </p:nvSpPr>
        <p:spPr>
          <a:xfrm>
            <a:off x="291406" y="6542065"/>
            <a:ext cx="7366000" cy="338554"/>
          </a:xfrm>
          <a:prstGeom prst="rect">
            <a:avLst/>
          </a:prstGeom>
          <a:noFill/>
          <a:ln>
            <a:solidFill>
              <a:srgbClr val="FF0000"/>
            </a:solidFill>
          </a:ln>
        </p:spPr>
        <p:txBody>
          <a:bodyPr wrap="square" rtlCol="0">
            <a:spAutoFit/>
          </a:bodyPr>
          <a:lstStyle/>
          <a:p>
            <a:r>
              <a:rPr lang="en-GB" sz="1600">
                <a:ln w="6350"/>
                <a:solidFill>
                  <a:srgbClr val="FF0000"/>
                </a:solidFill>
                <a:latin typeface="Trebuchet MS" panose="020B0603020202020204" pitchFamily="34" charset="0"/>
                <a:ea typeface="Calibri" panose="020F0502020204030204" pitchFamily="34" charset="0"/>
                <a:cs typeface="Arial" panose="020B0604020202020204" pitchFamily="34" charset="0"/>
              </a:rPr>
              <a:t>Bronze Storage</a:t>
            </a:r>
          </a:p>
        </p:txBody>
      </p:sp>
      <p:pic>
        <p:nvPicPr>
          <p:cNvPr id="3" name="Picture 2">
            <a:extLst>
              <a:ext uri="{FF2B5EF4-FFF2-40B4-BE49-F238E27FC236}">
                <a16:creationId xmlns:a16="http://schemas.microsoft.com/office/drawing/2014/main" id="{E686A0CD-A679-4FC8-AF5A-1D41441E535D}"/>
              </a:ext>
            </a:extLst>
          </p:cNvPr>
          <p:cNvPicPr>
            <a:picLocks noChangeAspect="1"/>
          </p:cNvPicPr>
          <p:nvPr/>
        </p:nvPicPr>
        <p:blipFill>
          <a:blip r:embed="rId3"/>
          <a:stretch>
            <a:fillRect/>
          </a:stretch>
        </p:blipFill>
        <p:spPr>
          <a:xfrm>
            <a:off x="291407" y="1933073"/>
            <a:ext cx="7733406" cy="4173814"/>
          </a:xfrm>
          <a:prstGeom prst="rect">
            <a:avLst/>
          </a:prstGeom>
        </p:spPr>
      </p:pic>
    </p:spTree>
    <p:extLst>
      <p:ext uri="{BB962C8B-B14F-4D97-AF65-F5344CB8AC3E}">
        <p14:creationId xmlns:p14="http://schemas.microsoft.com/office/powerpoint/2010/main" val="159191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792200" cy="1417636"/>
          </a:xfrm>
        </p:spPr>
        <p:txBody>
          <a:bodyPr/>
          <a:lstStyle/>
          <a:p>
            <a:r>
              <a:rPr lang="fr-BE">
                <a:latin typeface="Trebuchet MS" panose="020B0603020202020204" pitchFamily="34" charset="0"/>
              </a:rPr>
              <a:t>PaaS – Virtual Oracle </a:t>
            </a:r>
            <a:r>
              <a:rPr lang="fr-BE" err="1">
                <a:latin typeface="Trebuchet MS" panose="020B0603020202020204" pitchFamily="34" charset="0"/>
              </a:rPr>
              <a:t>Database</a:t>
            </a:r>
            <a:r>
              <a:rPr lang="fr-BE">
                <a:latin typeface="Trebuchet MS" panose="020B0603020202020204" pitchFamily="34" charset="0"/>
              </a:rPr>
              <a:t> </a:t>
            </a:r>
            <a:r>
              <a:rPr lang="fr-BE" i="1">
                <a:latin typeface="Trebuchet MS" panose="020B0603020202020204" pitchFamily="34" charset="0"/>
              </a:rPr>
              <a:t>– </a:t>
            </a:r>
            <a:r>
              <a:rPr lang="fr-BE" i="1" err="1">
                <a:latin typeface="Trebuchet MS" panose="020B0603020202020204" pitchFamily="34" charset="0"/>
              </a:rPr>
              <a:t>Silver</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88620164"/>
              </p:ext>
            </p:extLst>
          </p:nvPr>
        </p:nvGraphicFramePr>
        <p:xfrm>
          <a:off x="6371770" y="1438476"/>
          <a:ext cx="8106229" cy="5928360"/>
        </p:xfrm>
        <a:graphic>
          <a:graphicData uri="http://schemas.openxmlformats.org/drawingml/2006/table">
            <a:tbl>
              <a:tblPr firstRow="1" bandRow="1">
                <a:tableStyleId>{5C22544A-7EE6-4342-B048-85BDC9FD1C3A}</a:tableStyleId>
              </a:tblPr>
              <a:tblGrid>
                <a:gridCol w="2251888">
                  <a:extLst>
                    <a:ext uri="{9D8B030D-6E8A-4147-A177-3AD203B41FA5}">
                      <a16:colId xmlns:a16="http://schemas.microsoft.com/office/drawing/2014/main" val="20000"/>
                    </a:ext>
                  </a:extLst>
                </a:gridCol>
                <a:gridCol w="5854341">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a:t>
                      </a:r>
                      <a:r>
                        <a:rPr lang="fr-BE" sz="1600" err="1">
                          <a:latin typeface="Trebuchet MS" panose="020B0603020202020204" pitchFamily="34" charset="0"/>
                        </a:rPr>
                        <a:t>Silver</a:t>
                      </a:r>
                      <a:endParaRPr lang="fr-BE" sz="1600">
                        <a:latin typeface="Trebuchet MS" panose="020B0603020202020204" pitchFamily="34" charset="0"/>
                      </a:endParaRPr>
                    </a:p>
                  </a:txBody>
                  <a:tcPr/>
                </a:tc>
                <a:extLst>
                  <a:ext uri="{0D108BD9-81ED-4DB2-BD59-A6C34878D82A}">
                    <a16:rowId xmlns:a16="http://schemas.microsoft.com/office/drawing/2014/main" val="10001"/>
                  </a:ext>
                </a:extLst>
              </a:tr>
              <a:tr h="157596">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Oracle</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Oracle 12.2.0.1</a:t>
                      </a:r>
                    </a:p>
                    <a:p>
                      <a:r>
                        <a:rPr lang="fr-BE" sz="1600" baseline="0">
                          <a:latin typeface="Trebuchet MS" panose="020B0603020202020204" pitchFamily="34" charset="0"/>
                        </a:rPr>
                        <a:t>Oracle 19c (*)</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AM2 or AM3 datacenter (</a:t>
                      </a:r>
                      <a:r>
                        <a:rPr lang="fr-BE" sz="1600" err="1">
                          <a:latin typeface="Trebuchet MS" panose="020B0603020202020204" pitchFamily="34" charset="0"/>
                        </a:rPr>
                        <a:t>Primary</a:t>
                      </a:r>
                      <a:r>
                        <a:rPr lang="fr-BE" sz="1600">
                          <a:latin typeface="Trebuchet MS" panose="020B0603020202020204" pitchFamily="34" charset="0"/>
                        </a:rPr>
                        <a:t> </a:t>
                      </a:r>
                      <a:r>
                        <a:rPr lang="fr-BE" sz="1600" err="1">
                          <a:latin typeface="Trebuchet MS" panose="020B0603020202020204" pitchFamily="34" charset="0"/>
                        </a:rPr>
                        <a:t>selectable</a:t>
                      </a:r>
                      <a:r>
                        <a:rPr lang="fr-BE" sz="1600">
                          <a:latin typeface="Trebuchet MS" panose="020B0603020202020204" pitchFamily="34" charset="0"/>
                        </a:rPr>
                        <a:t>)</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217604">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2215367517"/>
                  </a:ext>
                </a:extLst>
              </a:tr>
              <a:tr h="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extLst>
                  <a:ext uri="{0D108BD9-81ED-4DB2-BD59-A6C34878D82A}">
                    <a16:rowId xmlns:a16="http://schemas.microsoft.com/office/drawing/2014/main" val="2545817406"/>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 </a:t>
                      </a:r>
                      <a:r>
                        <a:rPr lang="fr-BE" sz="1600" baseline="0" err="1">
                          <a:latin typeface="Trebuchet MS" panose="020B0603020202020204" pitchFamily="34" charset="0"/>
                        </a:rPr>
                        <a:t>disk</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Storage</a:t>
                      </a:r>
                      <a:endParaRPr lang="en-US" sz="1600">
                        <a:latin typeface="Trebuchet MS" panose="020B0603020202020204" pitchFamily="34" charset="0"/>
                      </a:endParaRP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Silver</a:t>
                      </a:r>
                      <a:r>
                        <a:rPr lang="fr-BE" sz="1600" baseline="0">
                          <a:latin typeface="Trebuchet MS" panose="020B0603020202020204" pitchFamily="34" charset="0"/>
                        </a:rPr>
                        <a:t>: RPO &lt; 1h ; RTO &lt; 24h</a:t>
                      </a:r>
                    </a:p>
                  </a:txBody>
                  <a:tcPr/>
                </a:tc>
                <a:extLst>
                  <a:ext uri="{0D108BD9-81ED-4DB2-BD59-A6C34878D82A}">
                    <a16:rowId xmlns:a16="http://schemas.microsoft.com/office/drawing/2014/main" val="3504331173"/>
                  </a:ext>
                </a:extLst>
              </a:tr>
            </a:tbl>
          </a:graphicData>
        </a:graphic>
      </p:graphicFrame>
      <p:pic>
        <p:nvPicPr>
          <p:cNvPr id="4" name="Picture 3">
            <a:extLst>
              <a:ext uri="{FF2B5EF4-FFF2-40B4-BE49-F238E27FC236}">
                <a16:creationId xmlns:a16="http://schemas.microsoft.com/office/drawing/2014/main" id="{DA9C9C3A-96DA-4982-9DFB-6014E4A1538C}"/>
              </a:ext>
            </a:extLst>
          </p:cNvPr>
          <p:cNvPicPr>
            <a:picLocks noChangeAspect="1"/>
          </p:cNvPicPr>
          <p:nvPr/>
        </p:nvPicPr>
        <p:blipFill>
          <a:blip r:embed="rId3"/>
          <a:stretch>
            <a:fillRect/>
          </a:stretch>
        </p:blipFill>
        <p:spPr>
          <a:xfrm>
            <a:off x="152400" y="1438476"/>
            <a:ext cx="6115526" cy="5743960"/>
          </a:xfrm>
          <a:prstGeom prst="rect">
            <a:avLst/>
          </a:prstGeom>
        </p:spPr>
      </p:pic>
      <p:sp>
        <p:nvSpPr>
          <p:cNvPr id="8" name="TextBox 7">
            <a:extLst>
              <a:ext uri="{FF2B5EF4-FFF2-40B4-BE49-F238E27FC236}">
                <a16:creationId xmlns:a16="http://schemas.microsoft.com/office/drawing/2014/main" id="{59F62B20-8905-4C59-B2BB-EC2C054A60AA}"/>
              </a:ext>
            </a:extLst>
          </p:cNvPr>
          <p:cNvSpPr txBox="1"/>
          <p:nvPr/>
        </p:nvSpPr>
        <p:spPr>
          <a:xfrm>
            <a:off x="2666131" y="7242485"/>
            <a:ext cx="3458028" cy="738664"/>
          </a:xfrm>
          <a:prstGeom prst="rect">
            <a:avLst/>
          </a:prstGeom>
          <a:noFill/>
          <a:ln>
            <a:solidFill>
              <a:srgbClr val="FF0000"/>
            </a:solidFill>
          </a:ln>
        </p:spPr>
        <p:txBody>
          <a:bodyPr wrap="square" rtlCol="0">
            <a:spAutoFit/>
          </a:bodyPr>
          <a:lstStyle/>
          <a:p>
            <a:pPr marL="342900" indent="-342900">
              <a:buFont typeface="Arial" panose="020B0604020202020204" pitchFamily="34" charset="0"/>
              <a:buChar char="•"/>
            </a:pPr>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Development and Test: Multiple Databases allowed per VM</a:t>
            </a:r>
          </a:p>
          <a:p>
            <a:pPr marL="342900" indent="-342900">
              <a:buFont typeface="Arial" panose="020B0604020202020204" pitchFamily="34" charset="0"/>
              <a:buChar char="•"/>
            </a:pPr>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Production: Single Database per VM</a:t>
            </a:r>
          </a:p>
        </p:txBody>
      </p:sp>
      <p:sp>
        <p:nvSpPr>
          <p:cNvPr id="6" name="TextBox 5">
            <a:extLst>
              <a:ext uri="{FF2B5EF4-FFF2-40B4-BE49-F238E27FC236}">
                <a16:creationId xmlns:a16="http://schemas.microsoft.com/office/drawing/2014/main" id="{26E240FB-11AD-4DA7-8A26-4BEB886CE6BA}"/>
              </a:ext>
            </a:extLst>
          </p:cNvPr>
          <p:cNvSpPr txBox="1"/>
          <p:nvPr/>
        </p:nvSpPr>
        <p:spPr>
          <a:xfrm>
            <a:off x="11744423" y="131615"/>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sp>
        <p:nvSpPr>
          <p:cNvPr id="7" name="TextBox 6">
            <a:extLst>
              <a:ext uri="{FF2B5EF4-FFF2-40B4-BE49-F238E27FC236}">
                <a16:creationId xmlns:a16="http://schemas.microsoft.com/office/drawing/2014/main" id="{BE0E2791-AED1-4D38-8544-D0C1BF1CEC7C}"/>
              </a:ext>
            </a:extLst>
          </p:cNvPr>
          <p:cNvSpPr txBox="1"/>
          <p:nvPr/>
        </p:nvSpPr>
        <p:spPr>
          <a:xfrm>
            <a:off x="10081230" y="570080"/>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52555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Oracle </a:t>
            </a:r>
            <a:r>
              <a:rPr lang="fr-BE" err="1">
                <a:latin typeface="Trebuchet MS" panose="020B0603020202020204" pitchFamily="34" charset="0"/>
              </a:rPr>
              <a:t>Database</a:t>
            </a:r>
            <a:r>
              <a:rPr lang="fr-BE">
                <a:latin typeface="Trebuchet MS" panose="020B0603020202020204" pitchFamily="34" charset="0"/>
              </a:rPr>
              <a:t> – </a:t>
            </a:r>
            <a:r>
              <a:rPr lang="fr-BE" err="1">
                <a:latin typeface="Trebuchet MS" panose="020B0603020202020204" pitchFamily="34" charset="0"/>
              </a:rPr>
              <a:t>Silver</a:t>
            </a:r>
            <a:endParaRPr lang="en-US">
              <a:latin typeface="Trebuchet MS" panose="020B0603020202020204" pitchFamily="34" charset="0"/>
            </a:endParaRPr>
          </a:p>
        </p:txBody>
      </p:sp>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Disk Configuration</a:t>
            </a:r>
            <a:endParaRPr lang="en-US" sz="2880">
              <a:solidFill>
                <a:srgbClr val="00B0F0"/>
              </a:solidFill>
              <a:latin typeface="Trebuchet MS" panose="020B0603020202020204" pitchFamily="34" charset="0"/>
            </a:endParaRPr>
          </a:p>
        </p:txBody>
      </p:sp>
      <p:pic>
        <p:nvPicPr>
          <p:cNvPr id="4" name="Picture 3">
            <a:extLst>
              <a:ext uri="{FF2B5EF4-FFF2-40B4-BE49-F238E27FC236}">
                <a16:creationId xmlns:a16="http://schemas.microsoft.com/office/drawing/2014/main" id="{2DFAC5F1-FB5E-4CCC-8BB9-909428F624C2}"/>
              </a:ext>
            </a:extLst>
          </p:cNvPr>
          <p:cNvPicPr>
            <a:picLocks noChangeAspect="1"/>
          </p:cNvPicPr>
          <p:nvPr/>
        </p:nvPicPr>
        <p:blipFill>
          <a:blip r:embed="rId3"/>
          <a:stretch>
            <a:fillRect/>
          </a:stretch>
        </p:blipFill>
        <p:spPr>
          <a:xfrm>
            <a:off x="339040" y="1845214"/>
            <a:ext cx="7681902" cy="3162216"/>
          </a:xfrm>
          <a:prstGeom prst="rect">
            <a:avLst/>
          </a:prstGeom>
        </p:spPr>
      </p:pic>
      <p:graphicFrame>
        <p:nvGraphicFramePr>
          <p:cNvPr id="7" name="Table 6">
            <a:extLst>
              <a:ext uri="{FF2B5EF4-FFF2-40B4-BE49-F238E27FC236}">
                <a16:creationId xmlns:a16="http://schemas.microsoft.com/office/drawing/2014/main" id="{447A2738-A288-4E7E-9B65-002C744EF87F}"/>
              </a:ext>
            </a:extLst>
          </p:cNvPr>
          <p:cNvGraphicFramePr>
            <a:graphicFrameLocks noGrp="1"/>
          </p:cNvGraphicFramePr>
          <p:nvPr>
            <p:extLst>
              <p:ext uri="{D42A27DB-BD31-4B8C-83A1-F6EECF244321}">
                <p14:modId xmlns:p14="http://schemas.microsoft.com/office/powerpoint/2010/main" val="100653678"/>
              </p:ext>
            </p:extLst>
          </p:nvPr>
        </p:nvGraphicFramePr>
        <p:xfrm>
          <a:off x="8331624" y="1845214"/>
          <a:ext cx="5959736" cy="4761160"/>
        </p:xfrm>
        <a:graphic>
          <a:graphicData uri="http://schemas.openxmlformats.org/drawingml/2006/table">
            <a:tbl>
              <a:tblPr firstRow="1" bandRow="1">
                <a:tableStyleId>{5C22544A-7EE6-4342-B048-85BDC9FD1C3A}</a:tableStyleId>
              </a:tblPr>
              <a:tblGrid>
                <a:gridCol w="1655598">
                  <a:extLst>
                    <a:ext uri="{9D8B030D-6E8A-4147-A177-3AD203B41FA5}">
                      <a16:colId xmlns:a16="http://schemas.microsoft.com/office/drawing/2014/main" val="20000"/>
                    </a:ext>
                  </a:extLst>
                </a:gridCol>
                <a:gridCol w="4304138">
                  <a:extLst>
                    <a:ext uri="{9D8B030D-6E8A-4147-A177-3AD203B41FA5}">
                      <a16:colId xmlns:a16="http://schemas.microsoft.com/office/drawing/2014/main" val="20001"/>
                    </a:ext>
                  </a:extLst>
                </a:gridCol>
              </a:tblGrid>
              <a:tr h="370840">
                <a:tc>
                  <a:txBody>
                    <a:bodyPr/>
                    <a:lstStyle/>
                    <a:p>
                      <a:r>
                        <a:rPr lang="fr-BE" sz="1400">
                          <a:latin typeface="Trebuchet MS" panose="020B0603020202020204" pitchFamily="34" charset="0"/>
                        </a:rPr>
                        <a:t>Service </a:t>
                      </a:r>
                      <a:r>
                        <a:rPr lang="fr-BE" sz="1400" err="1">
                          <a:latin typeface="Trebuchet MS" panose="020B0603020202020204" pitchFamily="34" charset="0"/>
                        </a:rPr>
                        <a:t>Details</a:t>
                      </a:r>
                      <a:endParaRPr lang="en-US" sz="1400">
                        <a:latin typeface="Trebuchet MS" panose="020B0603020202020204" pitchFamily="34" charset="0"/>
                      </a:endParaRPr>
                    </a:p>
                  </a:txBody>
                  <a:tcPr/>
                </a:tc>
                <a:tc>
                  <a:txBody>
                    <a:bodyPr/>
                    <a:lstStyle/>
                    <a:p>
                      <a:r>
                        <a:rPr lang="fr-BE" sz="1400">
                          <a:latin typeface="Trebuchet MS" panose="020B0603020202020204" pitchFamily="34" charset="0"/>
                        </a:rPr>
                        <a:t>Description</a:t>
                      </a:r>
                      <a:endParaRPr lang="en-US" sz="1400">
                        <a:latin typeface="Trebuchet MS" panose="020B0603020202020204" pitchFamily="34" charset="0"/>
                      </a:endParaRPr>
                    </a:p>
                  </a:txBody>
                  <a:tcPr/>
                </a:tc>
                <a:extLst>
                  <a:ext uri="{0D108BD9-81ED-4DB2-BD59-A6C34878D82A}">
                    <a16:rowId xmlns:a16="http://schemas.microsoft.com/office/drawing/2014/main" val="10000"/>
                  </a:ext>
                </a:extLst>
              </a:tr>
              <a:tr h="306000">
                <a:tc>
                  <a:txBody>
                    <a:bodyPr/>
                    <a:lstStyle/>
                    <a:p>
                      <a:r>
                        <a:rPr lang="fr-BE" sz="1400">
                          <a:latin typeface="Trebuchet MS" panose="020B0603020202020204" pitchFamily="34" charset="0"/>
                        </a:rPr>
                        <a:t>Minimum</a:t>
                      </a:r>
                      <a:endParaRPr lang="en-US" sz="1400">
                        <a:latin typeface="Trebuchet MS" panose="020B0603020202020204" pitchFamily="34" charset="0"/>
                      </a:endParaRPr>
                    </a:p>
                  </a:txBody>
                  <a:tcPr/>
                </a:tc>
                <a:tc>
                  <a:txBody>
                    <a:bodyPr/>
                    <a:lstStyle/>
                    <a:p>
                      <a:r>
                        <a:rPr lang="fr-BE" sz="1400">
                          <a:latin typeface="Trebuchet MS" panose="020B0603020202020204" pitchFamily="34" charset="0"/>
                        </a:rPr>
                        <a:t>A </a:t>
                      </a:r>
                      <a:r>
                        <a:rPr lang="fr-BE" sz="1400" err="1">
                          <a:latin typeface="Trebuchet MS" panose="020B0603020202020204" pitchFamily="34" charset="0"/>
                        </a:rPr>
                        <a:t>Silver</a:t>
                      </a:r>
                      <a:r>
                        <a:rPr lang="fr-BE" sz="1400">
                          <a:latin typeface="Trebuchet MS" panose="020B0603020202020204" pitchFamily="34" charset="0"/>
                        </a:rPr>
                        <a:t> </a:t>
                      </a:r>
                      <a:r>
                        <a:rPr lang="fr-BE" sz="1400" baseline="0">
                          <a:latin typeface="Trebuchet MS" panose="020B0603020202020204" pitchFamily="34" charset="0"/>
                        </a:rPr>
                        <a:t>Virtual Machine for Oracle </a:t>
                      </a:r>
                      <a:r>
                        <a:rPr lang="fr-BE" sz="1400" baseline="0" err="1">
                          <a:latin typeface="Trebuchet MS" panose="020B0603020202020204" pitchFamily="34" charset="0"/>
                        </a:rPr>
                        <a:t>Database</a:t>
                      </a:r>
                      <a:r>
                        <a:rPr lang="fr-BE" sz="1400" baseline="0">
                          <a:latin typeface="Trebuchet MS" panose="020B0603020202020204" pitchFamily="34" charset="0"/>
                        </a:rPr>
                        <a:t> on </a:t>
                      </a:r>
                      <a:r>
                        <a:rPr lang="fr-BE" sz="1400" baseline="0" err="1">
                          <a:latin typeface="Trebuchet MS" panose="020B0603020202020204" pitchFamily="34" charset="0"/>
                        </a:rPr>
                        <a:t>Replicated</a:t>
                      </a:r>
                      <a:r>
                        <a:rPr lang="fr-BE" sz="1400" baseline="0">
                          <a:latin typeface="Trebuchet MS" panose="020B0603020202020204" pitchFamily="34" charset="0"/>
                        </a:rPr>
                        <a:t> Storage </a:t>
                      </a:r>
                      <a:r>
                        <a:rPr lang="fr-BE" sz="1400" baseline="0" err="1">
                          <a:latin typeface="Trebuchet MS" panose="020B0603020202020204" pitchFamily="34" charset="0"/>
                        </a:rPr>
                        <a:t>will</a:t>
                      </a:r>
                      <a:r>
                        <a:rPr lang="fr-BE" sz="1400" baseline="0">
                          <a:latin typeface="Trebuchet MS" panose="020B0603020202020204" pitchFamily="34" charset="0"/>
                        </a:rPr>
                        <a:t> </a:t>
                      </a:r>
                      <a:r>
                        <a:rPr lang="fr-BE" sz="1400" baseline="0" err="1">
                          <a:latin typeface="Trebuchet MS" panose="020B0603020202020204" pitchFamily="34" charset="0"/>
                        </a:rPr>
                        <a:t>be</a:t>
                      </a:r>
                      <a:r>
                        <a:rPr lang="fr-BE" sz="1400" baseline="0">
                          <a:latin typeface="Trebuchet MS" panose="020B0603020202020204" pitchFamily="34" charset="0"/>
                        </a:rPr>
                        <a:t> </a:t>
                      </a:r>
                      <a:r>
                        <a:rPr lang="fr-BE" sz="1400" baseline="0" err="1">
                          <a:latin typeface="Trebuchet MS" panose="020B0603020202020204" pitchFamily="34" charset="0"/>
                        </a:rPr>
                        <a:t>provisioned</a:t>
                      </a:r>
                      <a:r>
                        <a:rPr lang="fr-BE" sz="1400" baseline="0">
                          <a:latin typeface="Trebuchet MS" panose="020B0603020202020204" pitchFamily="34" charset="0"/>
                        </a:rPr>
                        <a:t> </a:t>
                      </a:r>
                      <a:r>
                        <a:rPr lang="fr-BE" sz="1400" baseline="0" err="1">
                          <a:latin typeface="Trebuchet MS" panose="020B0603020202020204" pitchFamily="34" charset="0"/>
                        </a:rPr>
                        <a:t>with</a:t>
                      </a:r>
                      <a:r>
                        <a:rPr lang="fr-BE" sz="1400" baseline="0">
                          <a:latin typeface="Trebuchet MS" panose="020B0603020202020204" pitchFamily="34" charset="0"/>
                        </a:rPr>
                        <a:t>:</a:t>
                      </a:r>
                    </a:p>
                    <a:p>
                      <a:r>
                        <a:rPr lang="fr-BE" sz="1400" baseline="0">
                          <a:latin typeface="Trebuchet MS" panose="020B0603020202020204" pitchFamily="34" charset="0"/>
                        </a:rPr>
                        <a:t>Disk0: 100GB Linux Operating Systems (vg00)</a:t>
                      </a:r>
                    </a:p>
                    <a:p>
                      <a:r>
                        <a:rPr lang="fr-BE" sz="1400">
                          <a:latin typeface="Trebuchet MS" panose="020B0603020202020204" pitchFamily="34" charset="0"/>
                        </a:rPr>
                        <a:t>Disk1: 100GB </a:t>
                      </a:r>
                      <a:r>
                        <a:rPr lang="fr-BE" sz="1400" err="1">
                          <a:latin typeface="Trebuchet MS" panose="020B0603020202020204" pitchFamily="34" charset="0"/>
                        </a:rPr>
                        <a:t>Fixed</a:t>
                      </a:r>
                      <a:r>
                        <a:rPr lang="fr-BE" sz="1400">
                          <a:latin typeface="Trebuchet MS" panose="020B0603020202020204" pitchFamily="34" charset="0"/>
                        </a:rPr>
                        <a:t> (Oracle </a:t>
                      </a:r>
                      <a:r>
                        <a:rPr lang="fr-BE" sz="1400" err="1">
                          <a:latin typeface="Trebuchet MS" panose="020B0603020202020204" pitchFamily="34" charset="0"/>
                        </a:rPr>
                        <a:t>Binaries</a:t>
                      </a:r>
                      <a:r>
                        <a:rPr lang="fr-BE" sz="1400">
                          <a:latin typeface="Trebuchet MS" panose="020B0603020202020204" pitchFamily="34" charset="0"/>
                        </a:rPr>
                        <a:t>)</a:t>
                      </a:r>
                    </a:p>
                    <a:p>
                      <a:r>
                        <a:rPr lang="fr-BE" sz="1400">
                          <a:latin typeface="Trebuchet MS" panose="020B0603020202020204" pitchFamily="34" charset="0"/>
                        </a:rPr>
                        <a:t>Disk2:</a:t>
                      </a:r>
                      <a:r>
                        <a:rPr lang="fr-BE" sz="1400" baseline="0">
                          <a:latin typeface="Trebuchet MS" panose="020B0603020202020204" pitchFamily="34" charset="0"/>
                        </a:rPr>
                        <a:t> 100GB </a:t>
                      </a:r>
                      <a:r>
                        <a:rPr lang="fr-BE" sz="1400" baseline="0" err="1">
                          <a:latin typeface="Trebuchet MS" panose="020B0603020202020204" pitchFamily="34" charset="0"/>
                        </a:rPr>
                        <a:t>Fixed</a:t>
                      </a:r>
                      <a:r>
                        <a:rPr lang="fr-BE" sz="1400" baseline="0">
                          <a:latin typeface="Trebuchet MS" panose="020B0603020202020204" pitchFamily="34" charset="0"/>
                        </a:rPr>
                        <a:t> (ASM </a:t>
                      </a:r>
                      <a:r>
                        <a:rPr lang="fr-BE" sz="1400" baseline="0" err="1">
                          <a:latin typeface="Trebuchet MS" panose="020B0603020202020204" pitchFamily="34" charset="0"/>
                        </a:rPr>
                        <a:t>Binaries</a:t>
                      </a:r>
                      <a:r>
                        <a:rPr lang="fr-BE" sz="1400" baseline="0">
                          <a:latin typeface="Trebuchet MS" panose="020B0603020202020204" pitchFamily="34" charset="0"/>
                        </a:rPr>
                        <a:t>)</a:t>
                      </a:r>
                    </a:p>
                    <a:p>
                      <a:r>
                        <a:rPr lang="en-US" sz="1400" baseline="0">
                          <a:latin typeface="Trebuchet MS" panose="020B0603020202020204" pitchFamily="34" charset="0"/>
                        </a:rPr>
                        <a:t>ASM DATA DiskGroup1: Data Files, Control Files</a:t>
                      </a:r>
                    </a:p>
                    <a:p>
                      <a:r>
                        <a:rPr lang="en-US" sz="1400" baseline="0">
                          <a:latin typeface="Trebuchet MS" panose="020B0603020202020204" pitchFamily="34" charset="0"/>
                        </a:rPr>
                        <a:t>ASM FRA DiskGroup2: Archive Logs, Flashback Logs</a:t>
                      </a:r>
                    </a:p>
                    <a:p>
                      <a:r>
                        <a:rPr lang="en-US" sz="1400" baseline="0">
                          <a:latin typeface="Trebuchet MS" panose="020B0603020202020204" pitchFamily="34" charset="0"/>
                        </a:rPr>
                        <a:t>! ASM </a:t>
                      </a:r>
                      <a:r>
                        <a:rPr lang="en-US" sz="1400" baseline="0" err="1">
                          <a:latin typeface="Trebuchet MS" panose="020B0603020202020204" pitchFamily="34" charset="0"/>
                        </a:rPr>
                        <a:t>Diskgroups</a:t>
                      </a:r>
                      <a:r>
                        <a:rPr lang="en-US" sz="1400" baseline="0">
                          <a:latin typeface="Trebuchet MS" panose="020B0603020202020204" pitchFamily="34" charset="0"/>
                        </a:rPr>
                        <a:t> are Customer Selectable Disk Sizes</a:t>
                      </a:r>
                      <a:endParaRPr lang="en-US" sz="1400">
                        <a:latin typeface="Trebuchet MS" panose="020B0603020202020204" pitchFamily="34" charset="0"/>
                      </a:endParaRPr>
                    </a:p>
                  </a:txBody>
                  <a:tcPr/>
                </a:tc>
                <a:extLst>
                  <a:ext uri="{0D108BD9-81ED-4DB2-BD59-A6C34878D82A}">
                    <a16:rowId xmlns:a16="http://schemas.microsoft.com/office/drawing/2014/main" val="10001"/>
                  </a:ext>
                </a:extLst>
              </a:tr>
              <a:tr h="306000">
                <a:tc>
                  <a:txBody>
                    <a:bodyPr/>
                    <a:lstStyle/>
                    <a:p>
                      <a:r>
                        <a:rPr lang="fr-BE" sz="1400">
                          <a:latin typeface="Trebuchet MS" panose="020B0603020202020204" pitchFamily="34" charset="0"/>
                        </a:rPr>
                        <a:t>Maximum</a:t>
                      </a:r>
                      <a:endParaRPr lang="en-US" sz="14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400" baseline="0">
                          <a:latin typeface="Trebuchet MS" panose="020B0603020202020204" pitchFamily="34" charset="0"/>
                        </a:rPr>
                        <a:t>Minimum Configuration + 4 Data disks</a:t>
                      </a:r>
                    </a:p>
                  </a:txBody>
                  <a:tcPr/>
                </a:tc>
                <a:extLst>
                  <a:ext uri="{0D108BD9-81ED-4DB2-BD59-A6C34878D82A}">
                    <a16:rowId xmlns:a16="http://schemas.microsoft.com/office/drawing/2014/main" val="10003"/>
                  </a:ext>
                </a:extLst>
              </a:tr>
              <a:tr h="0">
                <a:tc>
                  <a:txBody>
                    <a:bodyPr/>
                    <a:lstStyle/>
                    <a:p>
                      <a:r>
                        <a:rPr lang="fr-BE" sz="1400" err="1">
                          <a:latin typeface="Trebuchet MS" panose="020B0603020202020204" pitchFamily="34" charset="0"/>
                        </a:rPr>
                        <a:t>Tiering</a:t>
                      </a:r>
                      <a:endParaRPr lang="en-US" sz="1400">
                        <a:latin typeface="Trebuchet MS" panose="020B0603020202020204" pitchFamily="34" charset="0"/>
                      </a:endParaRPr>
                    </a:p>
                  </a:txBody>
                  <a:tcPr/>
                </a:tc>
                <a:tc>
                  <a:txBody>
                    <a:bodyPr/>
                    <a:lstStyle/>
                    <a:p>
                      <a:r>
                        <a:rPr lang="en-US" sz="1400">
                          <a:latin typeface="Trebuchet MS" panose="020B0603020202020204" pitchFamily="34" charset="0"/>
                        </a:rPr>
                        <a:t>SSD</a:t>
                      </a:r>
                    </a:p>
                  </a:txBody>
                  <a:tcPr/>
                </a:tc>
                <a:extLst>
                  <a:ext uri="{0D108BD9-81ED-4DB2-BD59-A6C34878D82A}">
                    <a16:rowId xmlns:a16="http://schemas.microsoft.com/office/drawing/2014/main" val="10004"/>
                  </a:ext>
                </a:extLst>
              </a:tr>
              <a:tr h="0">
                <a:tc>
                  <a:txBody>
                    <a:bodyPr/>
                    <a:lstStyle/>
                    <a:p>
                      <a:r>
                        <a:rPr lang="fr-BE" sz="1400">
                          <a:latin typeface="Trebuchet MS" panose="020B0603020202020204" pitchFamily="34" charset="0"/>
                        </a:rPr>
                        <a:t>User </a:t>
                      </a:r>
                      <a:r>
                        <a:rPr lang="fr-BE" sz="1400" err="1">
                          <a:latin typeface="Trebuchet MS" panose="020B0603020202020204" pitchFamily="34" charset="0"/>
                        </a:rPr>
                        <a:t>Selectable</a:t>
                      </a:r>
                      <a:r>
                        <a:rPr lang="fr-BE" sz="1400">
                          <a:latin typeface="Trebuchet MS" panose="020B0603020202020204" pitchFamily="34" charset="0"/>
                        </a:rPr>
                        <a:t> Disk</a:t>
                      </a:r>
                      <a:r>
                        <a:rPr lang="fr-BE" sz="1400" baseline="0">
                          <a:latin typeface="Trebuchet MS" panose="020B0603020202020204" pitchFamily="34" charset="0"/>
                        </a:rPr>
                        <a:t> Size</a:t>
                      </a:r>
                      <a:endParaRPr lang="en-US" sz="14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400">
                          <a:latin typeface="Trebuchet MS" panose="020B0603020202020204" pitchFamily="34" charset="0"/>
                        </a:rPr>
                        <a:t>50GB/100GB/150GB/200GB/250GB/500GB/</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400">
                          <a:latin typeface="Trebuchet MS" panose="020B0603020202020204" pitchFamily="34" charset="0"/>
                        </a:rPr>
                        <a:t>1TB</a:t>
                      </a:r>
                      <a:endParaRPr lang="en-US" sz="1400">
                        <a:latin typeface="Trebuchet MS" panose="020B0603020202020204" pitchFamily="34" charset="0"/>
                      </a:endParaRPr>
                    </a:p>
                  </a:txBody>
                  <a:tcPr/>
                </a:tc>
                <a:extLst>
                  <a:ext uri="{0D108BD9-81ED-4DB2-BD59-A6C34878D82A}">
                    <a16:rowId xmlns:a16="http://schemas.microsoft.com/office/drawing/2014/main" val="10002"/>
                  </a:ext>
                </a:extLst>
              </a:tr>
              <a:tr h="0">
                <a:tc>
                  <a:txBody>
                    <a:bodyPr/>
                    <a:lstStyle/>
                    <a:p>
                      <a:r>
                        <a:rPr lang="fr-BE" sz="1400" err="1">
                          <a:latin typeface="Trebuchet MS" panose="020B0603020202020204" pitchFamily="34" charset="0"/>
                        </a:rPr>
                        <a:t>Optional</a:t>
                      </a:r>
                      <a:r>
                        <a:rPr lang="fr-BE" sz="1400">
                          <a:latin typeface="Trebuchet MS" panose="020B0603020202020204" pitchFamily="34" charset="0"/>
                        </a:rPr>
                        <a:t> </a:t>
                      </a:r>
                      <a:r>
                        <a:rPr lang="fr-BE" sz="1400" err="1">
                          <a:latin typeface="Trebuchet MS" panose="020B0603020202020204" pitchFamily="34" charset="0"/>
                        </a:rPr>
                        <a:t>Remarks</a:t>
                      </a:r>
                      <a:endParaRPr lang="en-US" sz="1400">
                        <a:latin typeface="Trebuchet MS" panose="020B0603020202020204" pitchFamily="34" charset="0"/>
                      </a:endParaRPr>
                    </a:p>
                  </a:txBody>
                  <a:tcPr/>
                </a:tc>
                <a:tc>
                  <a:txBody>
                    <a:bodyPr/>
                    <a:lstStyle/>
                    <a:p>
                      <a:pPr marL="0" indent="0">
                        <a:buFont typeface="+mj-lt"/>
                        <a:buNone/>
                      </a:pPr>
                      <a:r>
                        <a:rPr lang="fr-BE" sz="1400" baseline="0">
                          <a:latin typeface="Trebuchet MS" panose="020B0603020202020204" pitchFamily="34" charset="0"/>
                        </a:rPr>
                        <a:t>Bronze Oracle Virtual Machines </a:t>
                      </a:r>
                      <a:r>
                        <a:rPr lang="fr-BE" sz="1400" baseline="0" err="1">
                          <a:latin typeface="Trebuchet MS" panose="020B0603020202020204" pitchFamily="34" charset="0"/>
                        </a:rPr>
                        <a:t>will</a:t>
                      </a:r>
                      <a:r>
                        <a:rPr lang="fr-BE" sz="1400" baseline="0">
                          <a:latin typeface="Trebuchet MS" panose="020B0603020202020204" pitchFamily="34" charset="0"/>
                        </a:rPr>
                        <a:t> </a:t>
                      </a:r>
                      <a:r>
                        <a:rPr lang="fr-BE" sz="1400" baseline="0" err="1">
                          <a:latin typeface="Trebuchet MS" panose="020B0603020202020204" pitchFamily="34" charset="0"/>
                        </a:rPr>
                        <a:t>be</a:t>
                      </a:r>
                      <a:r>
                        <a:rPr lang="fr-BE" sz="1400" baseline="0">
                          <a:latin typeface="Trebuchet MS" panose="020B0603020202020204" pitchFamily="34" charset="0"/>
                        </a:rPr>
                        <a:t> running on SAN Volumes local to the Datacenter </a:t>
                      </a:r>
                      <a:r>
                        <a:rPr lang="fr-BE" sz="1400" baseline="0" err="1">
                          <a:latin typeface="Trebuchet MS" panose="020B0603020202020204" pitchFamily="34" charset="0"/>
                        </a:rPr>
                        <a:t>which</a:t>
                      </a:r>
                      <a:r>
                        <a:rPr lang="fr-BE" sz="1400" baseline="0">
                          <a:latin typeface="Trebuchet MS" panose="020B0603020202020204" pitchFamily="34" charset="0"/>
                        </a:rPr>
                        <a:t> are </a:t>
                      </a:r>
                      <a:r>
                        <a:rPr lang="fr-BE" sz="1400" baseline="0" err="1">
                          <a:latin typeface="Trebuchet MS" panose="020B0603020202020204" pitchFamily="34" charset="0"/>
                        </a:rPr>
                        <a:t>replicated</a:t>
                      </a:r>
                      <a:r>
                        <a:rPr lang="fr-BE" sz="1400" baseline="0">
                          <a:latin typeface="Trebuchet MS" panose="020B0603020202020204" pitchFamily="34" charset="0"/>
                        </a:rPr>
                        <a:t> </a:t>
                      </a:r>
                      <a:r>
                        <a:rPr lang="fr-BE" sz="1400" baseline="0" err="1">
                          <a:latin typeface="Trebuchet MS" panose="020B0603020202020204" pitchFamily="34" charset="0"/>
                        </a:rPr>
                        <a:t>towards</a:t>
                      </a:r>
                      <a:r>
                        <a:rPr lang="fr-BE" sz="1400" baseline="0">
                          <a:latin typeface="Trebuchet MS" panose="020B0603020202020204" pitchFamily="34" charset="0"/>
                        </a:rPr>
                        <a:t> the AM8 DR datacenter</a:t>
                      </a:r>
                    </a:p>
                  </a:txBody>
                  <a:tcPr/>
                </a:tc>
                <a:extLst>
                  <a:ext uri="{0D108BD9-81ED-4DB2-BD59-A6C34878D82A}">
                    <a16:rowId xmlns:a16="http://schemas.microsoft.com/office/drawing/2014/main" val="10005"/>
                  </a:ext>
                </a:extLst>
              </a:tr>
              <a:tr h="0">
                <a:tc>
                  <a:txBody>
                    <a:bodyPr/>
                    <a:lstStyle/>
                    <a:p>
                      <a:r>
                        <a:rPr lang="en-US" sz="1400">
                          <a:latin typeface="Trebuchet MS" panose="020B0603020202020204" pitchFamily="34" charset="0"/>
                        </a:rPr>
                        <a:t>Disaster Recovery</a:t>
                      </a:r>
                    </a:p>
                  </a:txBody>
                  <a:tcPr/>
                </a:tc>
                <a:tc>
                  <a:txBody>
                    <a:bodyPr/>
                    <a:lstStyle/>
                    <a:p>
                      <a:pPr marL="0" indent="0">
                        <a:buFont typeface="+mj-lt"/>
                        <a:buNone/>
                      </a:pPr>
                      <a:r>
                        <a:rPr lang="fr-BE" sz="1400" baseline="0">
                          <a:latin typeface="Trebuchet MS" panose="020B0603020202020204" pitchFamily="34" charset="0"/>
                        </a:rPr>
                        <a:t>Data </a:t>
                      </a:r>
                      <a:r>
                        <a:rPr lang="fr-BE" sz="1400" baseline="0" err="1">
                          <a:latin typeface="Trebuchet MS" panose="020B0603020202020204" pitchFamily="34" charset="0"/>
                        </a:rPr>
                        <a:t>is</a:t>
                      </a:r>
                      <a:r>
                        <a:rPr lang="fr-BE" sz="1400" baseline="0">
                          <a:latin typeface="Trebuchet MS" panose="020B0603020202020204" pitchFamily="34" charset="0"/>
                        </a:rPr>
                        <a:t> </a:t>
                      </a:r>
                      <a:r>
                        <a:rPr lang="fr-BE" sz="1400" baseline="0" err="1">
                          <a:latin typeface="Trebuchet MS" panose="020B0603020202020204" pitchFamily="34" charset="0"/>
                        </a:rPr>
                        <a:t>replicated</a:t>
                      </a:r>
                      <a:r>
                        <a:rPr lang="fr-BE" sz="1400" baseline="0">
                          <a:latin typeface="Trebuchet MS" panose="020B0603020202020204" pitchFamily="34" charset="0"/>
                        </a:rPr>
                        <a:t> </a:t>
                      </a:r>
                      <a:r>
                        <a:rPr lang="fr-BE" sz="1400" baseline="0" err="1">
                          <a:latin typeface="Trebuchet MS" panose="020B0603020202020204" pitchFamily="34" charset="0"/>
                        </a:rPr>
                        <a:t>asynchronously</a:t>
                      </a:r>
                      <a:r>
                        <a:rPr lang="fr-BE" sz="1400" baseline="0">
                          <a:latin typeface="Trebuchet MS" panose="020B0603020202020204" pitchFamily="34" charset="0"/>
                        </a:rPr>
                        <a:t> </a:t>
                      </a:r>
                      <a:r>
                        <a:rPr lang="fr-BE" sz="1400" baseline="0" err="1">
                          <a:latin typeface="Trebuchet MS" panose="020B0603020202020204" pitchFamily="34" charset="0"/>
                        </a:rPr>
                        <a:t>towards</a:t>
                      </a:r>
                      <a:r>
                        <a:rPr lang="fr-BE" sz="1400" baseline="0">
                          <a:latin typeface="Trebuchet MS" panose="020B0603020202020204" pitchFamily="34" charset="0"/>
                        </a:rPr>
                        <a:t> the AM8 DR datacenter</a:t>
                      </a:r>
                    </a:p>
                  </a:txBody>
                  <a:tcPr/>
                </a:tc>
                <a:extLst>
                  <a:ext uri="{0D108BD9-81ED-4DB2-BD59-A6C34878D82A}">
                    <a16:rowId xmlns:a16="http://schemas.microsoft.com/office/drawing/2014/main" val="4117886234"/>
                  </a:ext>
                </a:extLst>
              </a:tr>
            </a:tbl>
          </a:graphicData>
        </a:graphic>
      </p:graphicFrame>
    </p:spTree>
    <p:extLst>
      <p:ext uri="{BB962C8B-B14F-4D97-AF65-F5344CB8AC3E}">
        <p14:creationId xmlns:p14="http://schemas.microsoft.com/office/powerpoint/2010/main" val="12152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792200" cy="1417636"/>
          </a:xfrm>
        </p:spPr>
        <p:txBody>
          <a:bodyPr/>
          <a:lstStyle/>
          <a:p>
            <a:r>
              <a:rPr lang="fr-BE">
                <a:latin typeface="Trebuchet MS" panose="020B0603020202020204" pitchFamily="34" charset="0"/>
              </a:rPr>
              <a:t>PaaS – Virtual Oracle </a:t>
            </a:r>
            <a:r>
              <a:rPr lang="fr-BE" err="1">
                <a:latin typeface="Trebuchet MS" panose="020B0603020202020204" pitchFamily="34" charset="0"/>
              </a:rPr>
              <a:t>Database</a:t>
            </a:r>
            <a:r>
              <a:rPr lang="fr-BE">
                <a:latin typeface="Trebuchet MS" panose="020B0603020202020204" pitchFamily="34" charset="0"/>
              </a:rPr>
              <a:t> </a:t>
            </a:r>
            <a:r>
              <a:rPr lang="fr-BE" i="1">
                <a:latin typeface="Trebuchet MS" panose="020B0603020202020204" pitchFamily="34" charset="0"/>
              </a:rPr>
              <a:t>– Gold</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001935694"/>
              </p:ext>
            </p:extLst>
          </p:nvPr>
        </p:nvGraphicFramePr>
        <p:xfrm>
          <a:off x="6908766" y="1336040"/>
          <a:ext cx="7366000" cy="5928360"/>
        </p:xfrm>
        <a:graphic>
          <a:graphicData uri="http://schemas.openxmlformats.org/drawingml/2006/table">
            <a:tbl>
              <a:tblPr firstRow="1" bandRow="1">
                <a:tableStyleId>{5C22544A-7EE6-4342-B048-85BDC9FD1C3A}</a:tableStyleId>
              </a:tblPr>
              <a:tblGrid>
                <a:gridCol w="2046254">
                  <a:extLst>
                    <a:ext uri="{9D8B030D-6E8A-4147-A177-3AD203B41FA5}">
                      <a16:colId xmlns:a16="http://schemas.microsoft.com/office/drawing/2014/main" val="20000"/>
                    </a:ext>
                  </a:extLst>
                </a:gridCol>
                <a:gridCol w="5319746">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on Gold VM</a:t>
                      </a:r>
                    </a:p>
                  </a:txBody>
                  <a:tcPr/>
                </a:tc>
                <a:extLst>
                  <a:ext uri="{0D108BD9-81ED-4DB2-BD59-A6C34878D82A}">
                    <a16:rowId xmlns:a16="http://schemas.microsoft.com/office/drawing/2014/main" val="10001"/>
                  </a:ext>
                </a:extLst>
              </a:tr>
              <a:tr h="157596">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 UWV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Oracle</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Oracle 12.2.0.1</a:t>
                      </a:r>
                    </a:p>
                    <a:p>
                      <a:r>
                        <a:rPr lang="en-US" sz="1600">
                          <a:latin typeface="Trebuchet MS" panose="020B0603020202020204" pitchFamily="34" charset="0"/>
                        </a:rPr>
                        <a:t>Oracle 19c</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AM2 and AM3 datacenter (</a:t>
                      </a:r>
                      <a:r>
                        <a:rPr lang="fr-BE" sz="1600" err="1">
                          <a:latin typeface="Trebuchet MS" panose="020B0603020202020204" pitchFamily="34" charset="0"/>
                        </a:rPr>
                        <a:t>Primary</a:t>
                      </a:r>
                      <a:r>
                        <a:rPr lang="fr-BE" sz="1600">
                          <a:latin typeface="Trebuchet MS" panose="020B0603020202020204" pitchFamily="34" charset="0"/>
                        </a:rPr>
                        <a:t> </a:t>
                      </a:r>
                      <a:r>
                        <a:rPr lang="fr-BE" sz="1600" err="1">
                          <a:latin typeface="Trebuchet MS" panose="020B0603020202020204" pitchFamily="34" charset="0"/>
                        </a:rPr>
                        <a:t>selectable</a:t>
                      </a:r>
                      <a:r>
                        <a:rPr lang="fr-BE" sz="1600">
                          <a:latin typeface="Trebuchet MS" panose="020B0603020202020204" pitchFamily="34" charset="0"/>
                        </a:rPr>
                        <a:t>)</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en-US" sz="1600">
                          <a:latin typeface="Trebuchet MS" panose="020B0603020202020204" pitchFamily="34" charset="0"/>
                        </a:rPr>
                        <a:t>Environment</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Customer Selectable Environment (Production/Acceptance/Development/Test)</a:t>
                      </a:r>
                    </a:p>
                  </a:txBody>
                  <a:tcPr/>
                </a:tc>
                <a:extLst>
                  <a:ext uri="{0D108BD9-81ED-4DB2-BD59-A6C34878D82A}">
                    <a16:rowId xmlns:a16="http://schemas.microsoft.com/office/drawing/2014/main" val="1977296586"/>
                  </a:ext>
                </a:extLst>
              </a:tr>
              <a:tr h="0">
                <a:tc>
                  <a:txBody>
                    <a:bodyPr/>
                    <a:lstStyle/>
                    <a:p>
                      <a:r>
                        <a:rPr lang="en-US" sz="1600">
                          <a:latin typeface="Trebuchet MS" panose="020B0603020202020204" pitchFamily="34" charset="0"/>
                        </a:rPr>
                        <a:t>Zone</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extLst>
                  <a:ext uri="{0D108BD9-81ED-4DB2-BD59-A6C34878D82A}">
                    <a16:rowId xmlns:a16="http://schemas.microsoft.com/office/drawing/2014/main" val="2663976285"/>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Virtual</a:t>
                      </a:r>
                      <a:r>
                        <a:rPr lang="fr-BE" sz="1600" baseline="0">
                          <a:latin typeface="Trebuchet MS" panose="020B0603020202020204" pitchFamily="34" charset="0"/>
                        </a:rPr>
                        <a:t> IaaS T-Shirt Sizes</a:t>
                      </a:r>
                      <a:endParaRPr lang="en-US" sz="1600">
                        <a:latin typeface="Trebuchet MS" panose="020B0603020202020204" pitchFamily="34" charset="0"/>
                      </a:endParaRP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for Data/Log </a:t>
                      </a:r>
                      <a:r>
                        <a:rPr lang="fr-BE" sz="1600" baseline="0" err="1">
                          <a:latin typeface="Trebuchet MS" panose="020B0603020202020204" pitchFamily="34" charset="0"/>
                        </a:rPr>
                        <a:t>disk</a:t>
                      </a:r>
                      <a:r>
                        <a:rPr lang="fr-BE" sz="1600" baseline="0">
                          <a:latin typeface="Trebuchet MS" panose="020B0603020202020204" pitchFamily="34" charset="0"/>
                        </a:rPr>
                        <a:t> on </a:t>
                      </a:r>
                      <a:r>
                        <a:rPr lang="fr-BE" sz="1600" baseline="0" err="1">
                          <a:latin typeface="Trebuchet MS" panose="020B0603020202020204" pitchFamily="34" charset="0"/>
                        </a:rPr>
                        <a:t>Replicated</a:t>
                      </a:r>
                      <a:r>
                        <a:rPr lang="fr-BE" sz="1600" baseline="0">
                          <a:latin typeface="Trebuchet MS" panose="020B0603020202020204" pitchFamily="34" charset="0"/>
                        </a:rPr>
                        <a:t> Storage</a:t>
                      </a:r>
                      <a:endParaRPr lang="en-US" sz="1600">
                        <a:latin typeface="Trebuchet MS" panose="020B0603020202020204" pitchFamily="34" charset="0"/>
                      </a:endParaRP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74168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 </a:t>
                      </a:r>
                      <a:r>
                        <a:rPr lang="fr-BE" sz="1600" err="1">
                          <a:latin typeface="Trebuchet MS" panose="020B0603020202020204" pitchFamily="34" charset="0"/>
                        </a:rPr>
                        <a:t>Lifecycle</a:t>
                      </a:r>
                      <a:r>
                        <a:rPr lang="fr-BE" sz="1600">
                          <a:latin typeface="Trebuchet MS" panose="020B0603020202020204" pitchFamily="34" charset="0"/>
                        </a:rPr>
                        <a:t> Actions</a:t>
                      </a:r>
                    </a:p>
                    <a:p>
                      <a:r>
                        <a:rPr lang="fr-BE" sz="1600" baseline="0">
                          <a:latin typeface="Trebuchet MS" panose="020B0603020202020204" pitchFamily="34" charset="0"/>
                        </a:rPr>
                        <a:t>Stop/Start/Restart DB Instance(*)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r>
                        <a:rPr lang="fr-BE" sz="1600" baseline="0" err="1">
                          <a:latin typeface="Trebuchet MS" panose="020B0603020202020204" pitchFamily="34" charset="0"/>
                        </a:rPr>
                        <a:t>Unlock</a:t>
                      </a:r>
                      <a:r>
                        <a:rPr lang="fr-BE" sz="1600" baseline="0">
                          <a:latin typeface="Trebuchet MS" panose="020B0603020202020204" pitchFamily="34" charset="0"/>
                        </a:rPr>
                        <a:t>/Reset DBA </a:t>
                      </a:r>
                      <a:r>
                        <a:rPr lang="fr-BE" sz="1600" baseline="0" err="1">
                          <a:latin typeface="Trebuchet MS" panose="020B0603020202020204" pitchFamily="34" charset="0"/>
                        </a:rPr>
                        <a:t>account</a:t>
                      </a:r>
                      <a:r>
                        <a:rPr lang="fr-BE" sz="1600" baseline="0">
                          <a:latin typeface="Trebuchet MS" panose="020B0603020202020204" pitchFamily="34" charset="0"/>
                        </a:rPr>
                        <a:t> (*)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Gold: RPO </a:t>
                      </a:r>
                      <a:r>
                        <a:rPr lang="fr-BE" sz="1600" baseline="0" err="1">
                          <a:latin typeface="Trebuchet MS" panose="020B0603020202020204" pitchFamily="34" charset="0"/>
                        </a:rPr>
                        <a:t>near</a:t>
                      </a:r>
                      <a:r>
                        <a:rPr lang="fr-BE" sz="1600" baseline="0">
                          <a:latin typeface="Trebuchet MS" panose="020B0603020202020204" pitchFamily="34" charset="0"/>
                        </a:rPr>
                        <a:t> </a:t>
                      </a:r>
                      <a:r>
                        <a:rPr lang="fr-BE" sz="1600" baseline="0" err="1">
                          <a:latin typeface="Trebuchet MS" panose="020B0603020202020204" pitchFamily="34" charset="0"/>
                        </a:rPr>
                        <a:t>Zero</a:t>
                      </a:r>
                      <a:r>
                        <a:rPr lang="fr-BE" sz="1600" baseline="0">
                          <a:latin typeface="Trebuchet MS" panose="020B0603020202020204" pitchFamily="34" charset="0"/>
                        </a:rPr>
                        <a:t> ; RTO &lt; 2h</a:t>
                      </a:r>
                    </a:p>
                  </a:txBody>
                  <a:tcPr/>
                </a:tc>
                <a:extLst>
                  <a:ext uri="{0D108BD9-81ED-4DB2-BD59-A6C34878D82A}">
                    <a16:rowId xmlns:a16="http://schemas.microsoft.com/office/drawing/2014/main" val="3504331173"/>
                  </a:ext>
                </a:extLst>
              </a:tr>
            </a:tbl>
          </a:graphicData>
        </a:graphic>
      </p:graphicFrame>
      <p:sp>
        <p:nvSpPr>
          <p:cNvPr id="8" name="TextBox 7">
            <a:extLst>
              <a:ext uri="{FF2B5EF4-FFF2-40B4-BE49-F238E27FC236}">
                <a16:creationId xmlns:a16="http://schemas.microsoft.com/office/drawing/2014/main" id="{59F62B20-8905-4C59-B2BB-EC2C054A60AA}"/>
              </a:ext>
            </a:extLst>
          </p:cNvPr>
          <p:cNvSpPr txBox="1"/>
          <p:nvPr/>
        </p:nvSpPr>
        <p:spPr>
          <a:xfrm>
            <a:off x="8349343" y="99536"/>
            <a:ext cx="6128657" cy="461665"/>
          </a:xfrm>
          <a:prstGeom prst="rect">
            <a:avLst/>
          </a:prstGeom>
          <a:noFill/>
          <a:ln>
            <a:solidFill>
              <a:srgbClr val="FF0000"/>
            </a:solidFill>
          </a:ln>
        </p:spPr>
        <p:txBody>
          <a:bodyPr wrap="square" rtlCol="0">
            <a:spAutoFit/>
          </a:bodyPr>
          <a:lstStyle/>
          <a:p>
            <a:pPr marL="342900" indent="-342900">
              <a:buFont typeface="Arial" panose="020B0604020202020204" pitchFamily="34" charset="0"/>
              <a:buChar char="•"/>
            </a:pPr>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Development and Test: Multiple Databases allowed per VM</a:t>
            </a:r>
          </a:p>
          <a:p>
            <a:pPr marL="342900" indent="-342900">
              <a:buFont typeface="Arial" panose="020B0604020202020204" pitchFamily="34" charset="0"/>
              <a:buChar char="•"/>
            </a:pPr>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For Production: Single Database per VM</a:t>
            </a:r>
          </a:p>
        </p:txBody>
      </p:sp>
      <p:pic>
        <p:nvPicPr>
          <p:cNvPr id="3" name="Picture 2">
            <a:extLst>
              <a:ext uri="{FF2B5EF4-FFF2-40B4-BE49-F238E27FC236}">
                <a16:creationId xmlns:a16="http://schemas.microsoft.com/office/drawing/2014/main" id="{01855C83-616E-4822-95D9-DDC1AF985099}"/>
              </a:ext>
            </a:extLst>
          </p:cNvPr>
          <p:cNvPicPr>
            <a:picLocks noChangeAspect="1"/>
          </p:cNvPicPr>
          <p:nvPr/>
        </p:nvPicPr>
        <p:blipFill>
          <a:blip r:embed="rId3"/>
          <a:stretch>
            <a:fillRect/>
          </a:stretch>
        </p:blipFill>
        <p:spPr>
          <a:xfrm>
            <a:off x="367525" y="1438476"/>
            <a:ext cx="6338008" cy="5952924"/>
          </a:xfrm>
          <a:prstGeom prst="rect">
            <a:avLst/>
          </a:prstGeom>
        </p:spPr>
      </p:pic>
      <p:sp>
        <p:nvSpPr>
          <p:cNvPr id="6" name="TextBox 5">
            <a:extLst>
              <a:ext uri="{FF2B5EF4-FFF2-40B4-BE49-F238E27FC236}">
                <a16:creationId xmlns:a16="http://schemas.microsoft.com/office/drawing/2014/main" id="{97C4B774-17AE-4872-9278-F35FFAE2D250}"/>
              </a:ext>
            </a:extLst>
          </p:cNvPr>
          <p:cNvSpPr txBox="1"/>
          <p:nvPr/>
        </p:nvSpPr>
        <p:spPr>
          <a:xfrm>
            <a:off x="2796365" y="7589837"/>
            <a:ext cx="2634198" cy="307777"/>
          </a:xfrm>
          <a:prstGeom prst="rect">
            <a:avLst/>
          </a:prstGeom>
          <a:noFill/>
          <a:ln>
            <a:solidFill>
              <a:srgbClr val="FF0000"/>
            </a:solidFill>
          </a:ln>
        </p:spPr>
        <p:txBody>
          <a:bodyPr wrap="square" rtlCol="0">
            <a:spAutoFit/>
          </a:bodyPr>
          <a:lstStyle/>
          <a:p>
            <a:r>
              <a:rPr lang="en-GB" sz="1400">
                <a:ln w="6350"/>
                <a:solidFill>
                  <a:srgbClr val="FF0000"/>
                </a:solidFill>
                <a:latin typeface="HP Simplified" panose="020B0604020204020204" pitchFamily="34" charset="0"/>
                <a:ea typeface="Calibri" panose="020F0502020204030204" pitchFamily="34" charset="0"/>
                <a:cs typeface="Arial" panose="020B0604020202020204" pitchFamily="34" charset="0"/>
              </a:rPr>
              <a:t>(*) Pending future release</a:t>
            </a:r>
          </a:p>
        </p:txBody>
      </p:sp>
      <p:sp>
        <p:nvSpPr>
          <p:cNvPr id="7" name="TextBox 6">
            <a:extLst>
              <a:ext uri="{FF2B5EF4-FFF2-40B4-BE49-F238E27FC236}">
                <a16:creationId xmlns:a16="http://schemas.microsoft.com/office/drawing/2014/main" id="{E2150B11-CFCF-4894-999F-9F2D5852FB87}"/>
              </a:ext>
            </a:extLst>
          </p:cNvPr>
          <p:cNvSpPr txBox="1"/>
          <p:nvPr/>
        </p:nvSpPr>
        <p:spPr>
          <a:xfrm>
            <a:off x="10180609" y="639763"/>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328591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Physical Oracle RAC (Production) – Gold</a:t>
            </a:r>
            <a:endParaRPr lang="en-US">
              <a:latin typeface="Trebuchet MS" panose="020B0603020202020204" pitchFamily="34" charset="0"/>
            </a:endParaRPr>
          </a:p>
        </p:txBody>
      </p:sp>
      <p:sp>
        <p:nvSpPr>
          <p:cNvPr id="6" name="TextBox 5"/>
          <p:cNvSpPr txBox="1"/>
          <p:nvPr/>
        </p:nvSpPr>
        <p:spPr>
          <a:xfrm>
            <a:off x="6896875" y="6621417"/>
            <a:ext cx="7366000" cy="400110"/>
          </a:xfrm>
          <a:prstGeom prst="rect">
            <a:avLst/>
          </a:prstGeom>
          <a:noFill/>
          <a:ln>
            <a:solidFill>
              <a:srgbClr val="FF0000"/>
            </a:solidFill>
          </a:ln>
        </p:spPr>
        <p:txBody>
          <a:bodyPr wrap="square" rtlCol="0">
            <a:spAutoFit/>
          </a:bodyPr>
          <a:lstStyle/>
          <a:p>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The Oracle RAC setup for UWV </a:t>
            </a:r>
            <a:r>
              <a:rPr lang="en-GB" sz="2000" err="1">
                <a:ln w="6350"/>
                <a:solidFill>
                  <a:srgbClr val="FF0000"/>
                </a:solidFill>
                <a:latin typeface="HP Simplified" panose="020B0604020204020204" pitchFamily="34" charset="0"/>
                <a:ea typeface="Calibri" panose="020F0502020204030204" pitchFamily="34" charset="0"/>
                <a:cs typeface="Arial" panose="020B0604020202020204" pitchFamily="34" charset="0"/>
              </a:rPr>
              <a:t>Werkbedrijf</a:t>
            </a:r>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 is a non-automated setup</a:t>
            </a:r>
          </a:p>
        </p:txBody>
      </p:sp>
      <p:pic>
        <p:nvPicPr>
          <p:cNvPr id="4" name="Picture 3">
            <a:extLst>
              <a:ext uri="{FF2B5EF4-FFF2-40B4-BE49-F238E27FC236}">
                <a16:creationId xmlns:a16="http://schemas.microsoft.com/office/drawing/2014/main" id="{2F1C6FD7-1B86-4B96-9FA7-0D4E6949830D}"/>
              </a:ext>
            </a:extLst>
          </p:cNvPr>
          <p:cNvPicPr>
            <a:picLocks noChangeAspect="1"/>
          </p:cNvPicPr>
          <p:nvPr/>
        </p:nvPicPr>
        <p:blipFill>
          <a:blip r:embed="rId3"/>
          <a:stretch>
            <a:fillRect/>
          </a:stretch>
        </p:blipFill>
        <p:spPr>
          <a:xfrm>
            <a:off x="367525" y="1438475"/>
            <a:ext cx="6211075" cy="5946561"/>
          </a:xfrm>
          <a:prstGeom prst="rect">
            <a:avLst/>
          </a:prstGeom>
        </p:spPr>
      </p:pic>
      <p:graphicFrame>
        <p:nvGraphicFramePr>
          <p:cNvPr id="9" name="Table 8">
            <a:extLst>
              <a:ext uri="{FF2B5EF4-FFF2-40B4-BE49-F238E27FC236}">
                <a16:creationId xmlns:a16="http://schemas.microsoft.com/office/drawing/2014/main" id="{018A63C9-5F54-46F9-9F73-FE16F41A35E6}"/>
              </a:ext>
            </a:extLst>
          </p:cNvPr>
          <p:cNvGraphicFramePr>
            <a:graphicFrameLocks noGrp="1"/>
          </p:cNvGraphicFramePr>
          <p:nvPr>
            <p:extLst>
              <p:ext uri="{D42A27DB-BD31-4B8C-83A1-F6EECF244321}">
                <p14:modId xmlns:p14="http://schemas.microsoft.com/office/powerpoint/2010/main" val="3771645800"/>
              </p:ext>
            </p:extLst>
          </p:nvPr>
        </p:nvGraphicFramePr>
        <p:xfrm>
          <a:off x="6896875" y="1438476"/>
          <a:ext cx="7613782" cy="5140960"/>
        </p:xfrm>
        <a:graphic>
          <a:graphicData uri="http://schemas.openxmlformats.org/drawingml/2006/table">
            <a:tbl>
              <a:tblPr firstRow="1" bandRow="1">
                <a:tableStyleId>{5C22544A-7EE6-4342-B048-85BDC9FD1C3A}</a:tableStyleId>
              </a:tblPr>
              <a:tblGrid>
                <a:gridCol w="2115087">
                  <a:extLst>
                    <a:ext uri="{9D8B030D-6E8A-4147-A177-3AD203B41FA5}">
                      <a16:colId xmlns:a16="http://schemas.microsoft.com/office/drawing/2014/main" val="20000"/>
                    </a:ext>
                  </a:extLst>
                </a:gridCol>
                <a:gridCol w="5498695">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PaaS Physical Oracle RAC – Tab Extra 99,8%</a:t>
                      </a:r>
                    </a:p>
                  </a:txBody>
                  <a:tcPr/>
                </a:tc>
                <a:extLst>
                  <a:ext uri="{0D108BD9-81ED-4DB2-BD59-A6C34878D82A}">
                    <a16:rowId xmlns:a16="http://schemas.microsoft.com/office/drawing/2014/main" val="10001"/>
                  </a:ext>
                </a:extLst>
              </a:tr>
              <a:tr h="157596">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Oracle</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Oracle 12.2.0.1</a:t>
                      </a:r>
                    </a:p>
                    <a:p>
                      <a:r>
                        <a:rPr lang="fr-BE" sz="1600" baseline="0">
                          <a:latin typeface="Trebuchet MS" panose="020B0603020202020204" pitchFamily="34" charset="0"/>
                        </a:rPr>
                        <a:t>Oracle 19c (</a:t>
                      </a:r>
                      <a:r>
                        <a:rPr lang="fr-BE" sz="1600" baseline="0" err="1">
                          <a:latin typeface="Trebuchet MS" panose="020B0603020202020204" pitchFamily="34" charset="0"/>
                        </a:rPr>
                        <a:t>under</a:t>
                      </a:r>
                      <a:r>
                        <a:rPr lang="fr-BE" sz="1600" baseline="0">
                          <a:latin typeface="Trebuchet MS" panose="020B0603020202020204" pitchFamily="34" charset="0"/>
                        </a:rPr>
                        <a:t> investigation)</a:t>
                      </a:r>
                      <a:endParaRPr lang="en-US" sz="1600">
                        <a:latin typeface="Trebuchet MS" panose="020B0603020202020204" pitchFamily="34" charset="0"/>
                      </a:endParaRP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Primary</a:t>
                      </a:r>
                      <a:r>
                        <a:rPr lang="fr-BE" sz="1600">
                          <a:latin typeface="Trebuchet MS" panose="020B0603020202020204" pitchFamily="34" charset="0"/>
                        </a:rPr>
                        <a:t> 3 Node RAC in AM2, 3x Oracle RAC in AM2 as DR</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Each</a:t>
                      </a:r>
                      <a:r>
                        <a:rPr lang="fr-BE" sz="1600">
                          <a:latin typeface="Trebuchet MS" panose="020B0603020202020204" pitchFamily="34" charset="0"/>
                        </a:rPr>
                        <a:t> Node: 2x Intel Xeon Gold 5222 3.8GHz 4C (8T)</a:t>
                      </a:r>
                    </a:p>
                    <a:p>
                      <a:r>
                        <a:rPr lang="fr-BE" sz="1600">
                          <a:latin typeface="Trebuchet MS" panose="020B0603020202020204" pitchFamily="34" charset="0"/>
                        </a:rPr>
                        <a:t>768GB RAM</a:t>
                      </a: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OS: 2x 300GB 15k on </a:t>
                      </a:r>
                      <a:r>
                        <a:rPr lang="fr-BE" sz="1600" err="1">
                          <a:latin typeface="Trebuchet MS" panose="020B0603020202020204" pitchFamily="34" charset="0"/>
                        </a:rPr>
                        <a:t>Internal</a:t>
                      </a:r>
                      <a:r>
                        <a:rPr lang="fr-BE" sz="1600">
                          <a:latin typeface="Trebuchet MS" panose="020B0603020202020204" pitchFamily="34" charset="0"/>
                        </a:rPr>
                        <a:t> </a:t>
                      </a:r>
                      <a:r>
                        <a:rPr lang="fr-BE" sz="1600" err="1">
                          <a:latin typeface="Trebuchet MS" panose="020B0603020202020204" pitchFamily="34" charset="0"/>
                        </a:rPr>
                        <a:t>disks</a:t>
                      </a:r>
                      <a:endParaRPr lang="fr-BE" sz="1600">
                        <a:latin typeface="Trebuchet MS" panose="020B0603020202020204" pitchFamily="34" charset="0"/>
                      </a:endParaRPr>
                    </a:p>
                    <a:p>
                      <a:r>
                        <a:rPr lang="en-US" sz="1600">
                          <a:latin typeface="Trebuchet MS" panose="020B0603020202020204" pitchFamily="34" charset="0"/>
                        </a:rPr>
                        <a:t>All Flash SSD SAN Volumes for all other storage (ASM)</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p>
                    <a:p>
                      <a:r>
                        <a:rPr lang="fr-BE" sz="1600" baseline="0">
                          <a:latin typeface="Trebuchet MS" panose="020B0603020202020204" pitchFamily="34" charset="0"/>
                        </a:rPr>
                        <a:t>LAN or SAN </a:t>
                      </a:r>
                      <a:r>
                        <a:rPr lang="fr-BE" sz="1600" baseline="0" err="1">
                          <a:latin typeface="Trebuchet MS" panose="020B0603020202020204" pitchFamily="34" charset="0"/>
                        </a:rPr>
                        <a:t>based</a:t>
                      </a:r>
                      <a:r>
                        <a:rPr lang="fr-BE" sz="1600" baseline="0">
                          <a:latin typeface="Trebuchet MS" panose="020B0603020202020204" pitchFamily="34" charset="0"/>
                        </a:rPr>
                        <a:t> backup </a:t>
                      </a:r>
                      <a:r>
                        <a:rPr lang="fr-BE" sz="1600" baseline="0" err="1">
                          <a:latin typeface="Trebuchet MS" panose="020B0603020202020204" pitchFamily="34" charset="0"/>
                        </a:rPr>
                        <a:t>depending</a:t>
                      </a:r>
                      <a:r>
                        <a:rPr lang="fr-BE" sz="1600" baseline="0">
                          <a:latin typeface="Trebuchet MS" panose="020B0603020202020204" pitchFamily="34" charset="0"/>
                        </a:rPr>
                        <a:t> on DB size</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Not applicable (</a:t>
                      </a:r>
                      <a:r>
                        <a:rPr lang="fr-BE" sz="1600" err="1">
                          <a:latin typeface="Trebuchet MS" panose="020B0603020202020204" pitchFamily="34" charset="0"/>
                        </a:rPr>
                        <a:t>manual</a:t>
                      </a:r>
                      <a:r>
                        <a:rPr lang="fr-BE" sz="160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fr-BE" sz="1600" err="1">
                          <a:latin typeface="Trebuchet MS" panose="020B0603020202020204" pitchFamily="34" charset="0"/>
                        </a:rPr>
                        <a:t>Modify</a:t>
                      </a:r>
                      <a:r>
                        <a:rPr lang="fr-BE" sz="160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Not applicable (</a:t>
                      </a:r>
                      <a:r>
                        <a:rPr lang="fr-BE" sz="1600" baseline="0" err="1">
                          <a:latin typeface="Trebuchet MS" panose="020B0603020202020204" pitchFamily="34" charset="0"/>
                        </a:rPr>
                        <a:t>manual</a:t>
                      </a:r>
                      <a:r>
                        <a:rPr lang="fr-BE" sz="1600" baseline="0">
                          <a:latin typeface="Trebuchet MS" panose="020B0603020202020204" pitchFamily="34" charset="0"/>
                        </a:rPr>
                        <a:t>)</a:t>
                      </a:r>
                    </a:p>
                  </a:txBody>
                  <a:tcPr/>
                </a:tc>
                <a:extLst>
                  <a:ext uri="{0D108BD9-81ED-4DB2-BD59-A6C34878D82A}">
                    <a16:rowId xmlns:a16="http://schemas.microsoft.com/office/drawing/2014/main" val="10010"/>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Gold: RPO </a:t>
                      </a:r>
                      <a:r>
                        <a:rPr lang="fr-BE" sz="1600" baseline="0" err="1">
                          <a:latin typeface="Trebuchet MS" panose="020B0603020202020204" pitchFamily="34" charset="0"/>
                        </a:rPr>
                        <a:t>near</a:t>
                      </a:r>
                      <a:r>
                        <a:rPr lang="fr-BE" sz="1600" baseline="0">
                          <a:latin typeface="Trebuchet MS" panose="020B0603020202020204" pitchFamily="34" charset="0"/>
                        </a:rPr>
                        <a:t> </a:t>
                      </a:r>
                      <a:r>
                        <a:rPr lang="fr-BE" sz="1600" baseline="0" err="1">
                          <a:latin typeface="Trebuchet MS" panose="020B0603020202020204" pitchFamily="34" charset="0"/>
                        </a:rPr>
                        <a:t>Zero</a:t>
                      </a:r>
                      <a:r>
                        <a:rPr lang="fr-BE" sz="1600" baseline="0">
                          <a:latin typeface="Trebuchet MS" panose="020B0603020202020204" pitchFamily="34" charset="0"/>
                        </a:rPr>
                        <a:t> ; RTO &lt; 2h</a:t>
                      </a:r>
                    </a:p>
                  </a:txBody>
                  <a:tcPr/>
                </a:tc>
                <a:extLst>
                  <a:ext uri="{0D108BD9-81ED-4DB2-BD59-A6C34878D82A}">
                    <a16:rowId xmlns:a16="http://schemas.microsoft.com/office/drawing/2014/main" val="3504331173"/>
                  </a:ext>
                </a:extLst>
              </a:tr>
            </a:tbl>
          </a:graphicData>
        </a:graphic>
      </p:graphicFrame>
    </p:spTree>
    <p:extLst>
      <p:ext uri="{BB962C8B-B14F-4D97-AF65-F5344CB8AC3E}">
        <p14:creationId xmlns:p14="http://schemas.microsoft.com/office/powerpoint/2010/main" val="40359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Physical Oracle RAC (Acceptance) – Gold</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56231139"/>
              </p:ext>
            </p:extLst>
          </p:nvPr>
        </p:nvGraphicFramePr>
        <p:xfrm>
          <a:off x="6896875" y="1438476"/>
          <a:ext cx="7613782" cy="5140960"/>
        </p:xfrm>
        <a:graphic>
          <a:graphicData uri="http://schemas.openxmlformats.org/drawingml/2006/table">
            <a:tbl>
              <a:tblPr firstRow="1" bandRow="1">
                <a:tableStyleId>{5C22544A-7EE6-4342-B048-85BDC9FD1C3A}</a:tableStyleId>
              </a:tblPr>
              <a:tblGrid>
                <a:gridCol w="2115087">
                  <a:extLst>
                    <a:ext uri="{9D8B030D-6E8A-4147-A177-3AD203B41FA5}">
                      <a16:colId xmlns:a16="http://schemas.microsoft.com/office/drawing/2014/main" val="20000"/>
                    </a:ext>
                  </a:extLst>
                </a:gridCol>
                <a:gridCol w="5498695">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Oracle RAC – Tab Extra 99,8% </a:t>
                      </a:r>
                      <a:r>
                        <a:rPr lang="fr-BE" sz="1600" err="1">
                          <a:latin typeface="Trebuchet MS" panose="020B0603020202020204" pitchFamily="34" charset="0"/>
                        </a:rPr>
                        <a:t>Availibility</a:t>
                      </a:r>
                      <a:endParaRPr lang="fr-BE" sz="1600">
                        <a:latin typeface="Trebuchet MS" panose="020B0603020202020204" pitchFamily="34" charset="0"/>
                      </a:endParaRPr>
                    </a:p>
                  </a:txBody>
                  <a:tcPr/>
                </a:tc>
                <a:extLst>
                  <a:ext uri="{0D108BD9-81ED-4DB2-BD59-A6C34878D82A}">
                    <a16:rowId xmlns:a16="http://schemas.microsoft.com/office/drawing/2014/main" val="10001"/>
                  </a:ext>
                </a:extLst>
              </a:tr>
              <a:tr h="157596">
                <a:tc>
                  <a:txBody>
                    <a:bodyPr/>
                    <a:lstStyle/>
                    <a:p>
                      <a:r>
                        <a:rPr lang="fr-BE" sz="1600" err="1">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DXC </a:t>
                      </a:r>
                      <a:r>
                        <a:rPr lang="fr-BE" sz="1600" err="1">
                          <a:latin typeface="Trebuchet MS" panose="020B0603020202020204" pitchFamily="34" charset="0"/>
                        </a:rPr>
                        <a:t>Managed</a:t>
                      </a:r>
                      <a:endParaRPr lang="en-US" sz="1600">
                        <a:latin typeface="Trebuchet MS" panose="020B0603020202020204" pitchFamily="34" charset="0"/>
                      </a:endParaRP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Oracle</a:t>
                      </a:r>
                      <a:endParaRPr lang="en-US" sz="1600">
                        <a:latin typeface="Trebuchet MS" panose="020B0603020202020204" pitchFamily="34" charset="0"/>
                      </a:endParaRPr>
                    </a:p>
                  </a:txBody>
                  <a:tcPr/>
                </a:tc>
                <a:tc>
                  <a:txBody>
                    <a:bodyPr/>
                    <a:lstStyle/>
                    <a:p>
                      <a:r>
                        <a:rPr lang="fr-BE" sz="1600" baseline="0">
                          <a:latin typeface="Trebuchet MS" panose="020B0603020202020204" pitchFamily="34" charset="0"/>
                        </a:rPr>
                        <a:t>Oracle 12.2.0.1</a:t>
                      </a:r>
                    </a:p>
                    <a:p>
                      <a:r>
                        <a:rPr lang="en-US" sz="1600">
                          <a:latin typeface="Trebuchet MS" panose="020B0603020202020204" pitchFamily="34" charset="0"/>
                        </a:rPr>
                        <a:t>Oracle 19c (under investigation)</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Primary</a:t>
                      </a:r>
                      <a:r>
                        <a:rPr lang="fr-BE" sz="1600">
                          <a:latin typeface="Trebuchet MS" panose="020B0603020202020204" pitchFamily="34" charset="0"/>
                        </a:rPr>
                        <a:t> 3 Node RAC in AM2, 1x Oracle Node in AM2 as DR</a:t>
                      </a:r>
                      <a:endParaRPr lang="en-US" sz="1600">
                        <a:latin typeface="Trebuchet MS" panose="020B0603020202020204" pitchFamily="34" charset="0"/>
                      </a:endParaRP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Each</a:t>
                      </a:r>
                      <a:r>
                        <a:rPr lang="fr-BE" sz="1600">
                          <a:latin typeface="Trebuchet MS" panose="020B0603020202020204" pitchFamily="34" charset="0"/>
                        </a:rPr>
                        <a:t> Node: 2x Intel Xeon Gold 5222 3.8GHz 4C (8T)</a:t>
                      </a:r>
                    </a:p>
                    <a:p>
                      <a:r>
                        <a:rPr lang="fr-BE" sz="1600">
                          <a:latin typeface="Trebuchet MS" panose="020B0603020202020204" pitchFamily="34" charset="0"/>
                        </a:rPr>
                        <a:t>768GB RAM</a:t>
                      </a: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RHEL OS: 2x 300GB 15k on </a:t>
                      </a:r>
                      <a:r>
                        <a:rPr lang="fr-BE" sz="1600" err="1">
                          <a:latin typeface="Trebuchet MS" panose="020B0603020202020204" pitchFamily="34" charset="0"/>
                        </a:rPr>
                        <a:t>Internal</a:t>
                      </a:r>
                      <a:r>
                        <a:rPr lang="fr-BE" sz="1600">
                          <a:latin typeface="Trebuchet MS" panose="020B0603020202020204" pitchFamily="34" charset="0"/>
                        </a:rPr>
                        <a:t> </a:t>
                      </a:r>
                      <a:r>
                        <a:rPr lang="fr-BE" sz="1600" err="1">
                          <a:latin typeface="Trebuchet MS" panose="020B0603020202020204" pitchFamily="34" charset="0"/>
                        </a:rPr>
                        <a:t>disks</a:t>
                      </a:r>
                      <a:endParaRPr lang="fr-BE" sz="1600">
                        <a:latin typeface="Trebuchet MS" panose="020B0603020202020204" pitchFamily="34" charset="0"/>
                      </a:endParaRPr>
                    </a:p>
                    <a:p>
                      <a:r>
                        <a:rPr lang="en-US" sz="1600">
                          <a:latin typeface="Trebuchet MS" panose="020B0603020202020204" pitchFamily="34" charset="0"/>
                        </a:rPr>
                        <a:t>All Flash SSD SAN Volumes for all other storage</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Agent</a:t>
                      </a:r>
                      <a:r>
                        <a:rPr lang="fr-BE" sz="1600" baseline="0">
                          <a:latin typeface="Trebuchet MS" panose="020B0603020202020204" pitchFamily="34" charset="0"/>
                        </a:rPr>
                        <a:t> </a:t>
                      </a:r>
                      <a:r>
                        <a:rPr lang="fr-BE" sz="1600" baseline="0" err="1">
                          <a:latin typeface="Trebuchet MS" panose="020B0603020202020204" pitchFamily="34" charset="0"/>
                        </a:rPr>
                        <a:t>Based</a:t>
                      </a:r>
                      <a:r>
                        <a:rPr lang="fr-BE" sz="1600" baseline="0">
                          <a:latin typeface="Trebuchet MS" panose="020B0603020202020204" pitchFamily="34" charset="0"/>
                        </a:rPr>
                        <a:t> Backup for DB</a:t>
                      </a:r>
                    </a:p>
                    <a:p>
                      <a:r>
                        <a:rPr lang="fr-BE" sz="1600" baseline="0">
                          <a:latin typeface="Trebuchet MS" panose="020B0603020202020204" pitchFamily="34" charset="0"/>
                        </a:rPr>
                        <a:t>LAN or SAN </a:t>
                      </a:r>
                      <a:r>
                        <a:rPr lang="fr-BE" sz="1600" baseline="0" err="1">
                          <a:latin typeface="Trebuchet MS" panose="020B0603020202020204" pitchFamily="34" charset="0"/>
                        </a:rPr>
                        <a:t>based</a:t>
                      </a:r>
                      <a:r>
                        <a:rPr lang="fr-BE" sz="1600" baseline="0">
                          <a:latin typeface="Trebuchet MS" panose="020B0603020202020204" pitchFamily="34" charset="0"/>
                        </a:rPr>
                        <a:t> backup </a:t>
                      </a:r>
                      <a:r>
                        <a:rPr lang="fr-BE" sz="1600" baseline="0" err="1">
                          <a:latin typeface="Trebuchet MS" panose="020B0603020202020204" pitchFamily="34" charset="0"/>
                        </a:rPr>
                        <a:t>depending</a:t>
                      </a:r>
                      <a:r>
                        <a:rPr lang="fr-BE" sz="1600" baseline="0">
                          <a:latin typeface="Trebuchet MS" panose="020B0603020202020204" pitchFamily="34" charset="0"/>
                        </a:rPr>
                        <a:t> on DB size</a:t>
                      </a:r>
                      <a:endParaRPr lang="en-US" sz="1600">
                        <a:latin typeface="Trebuchet MS" panose="020B0603020202020204" pitchFamily="34" charset="0"/>
                      </a:endParaRP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Life Cycle</a:t>
                      </a:r>
                      <a:r>
                        <a:rPr lang="fr-BE" sz="1600" baseline="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Not applicable (</a:t>
                      </a:r>
                      <a:r>
                        <a:rPr lang="fr-BE" sz="1600" err="1">
                          <a:latin typeface="Trebuchet MS" panose="020B0603020202020204" pitchFamily="34" charset="0"/>
                        </a:rPr>
                        <a:t>manual</a:t>
                      </a:r>
                      <a:r>
                        <a:rPr lang="fr-BE" sz="160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fr-BE" sz="1600" err="1">
                          <a:latin typeface="Trebuchet MS" panose="020B0603020202020204" pitchFamily="34" charset="0"/>
                        </a:rPr>
                        <a:t>Modify</a:t>
                      </a:r>
                      <a:r>
                        <a:rPr lang="fr-BE" sz="1600">
                          <a:latin typeface="Trebuchet MS" panose="020B0603020202020204" pitchFamily="34" charset="0"/>
                        </a:rPr>
                        <a:t> Actions</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Not applicable (</a:t>
                      </a:r>
                      <a:r>
                        <a:rPr lang="fr-BE" sz="1600" baseline="0" err="1">
                          <a:latin typeface="Trebuchet MS" panose="020B0603020202020204" pitchFamily="34" charset="0"/>
                        </a:rPr>
                        <a:t>manual</a:t>
                      </a:r>
                      <a:r>
                        <a:rPr lang="fr-BE" sz="1600" baseline="0">
                          <a:latin typeface="Trebuchet MS" panose="020B0603020202020204" pitchFamily="34" charset="0"/>
                        </a:rPr>
                        <a:t>)</a:t>
                      </a:r>
                    </a:p>
                  </a:txBody>
                  <a:tcPr/>
                </a:tc>
                <a:extLst>
                  <a:ext uri="{0D108BD9-81ED-4DB2-BD59-A6C34878D82A}">
                    <a16:rowId xmlns:a16="http://schemas.microsoft.com/office/drawing/2014/main" val="10010"/>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Gold: RPO </a:t>
                      </a:r>
                      <a:r>
                        <a:rPr lang="fr-BE" sz="1600" baseline="0" err="1">
                          <a:latin typeface="Trebuchet MS" panose="020B0603020202020204" pitchFamily="34" charset="0"/>
                        </a:rPr>
                        <a:t>near</a:t>
                      </a:r>
                      <a:r>
                        <a:rPr lang="fr-BE" sz="1600" baseline="0">
                          <a:latin typeface="Trebuchet MS" panose="020B0603020202020204" pitchFamily="34" charset="0"/>
                        </a:rPr>
                        <a:t> </a:t>
                      </a:r>
                      <a:r>
                        <a:rPr lang="fr-BE" sz="1600" baseline="0" err="1">
                          <a:latin typeface="Trebuchet MS" panose="020B0603020202020204" pitchFamily="34" charset="0"/>
                        </a:rPr>
                        <a:t>Zero</a:t>
                      </a:r>
                      <a:r>
                        <a:rPr lang="fr-BE" sz="1600" baseline="0">
                          <a:latin typeface="Trebuchet MS" panose="020B0603020202020204" pitchFamily="34" charset="0"/>
                        </a:rPr>
                        <a:t> ; RTO &lt; 2h</a:t>
                      </a:r>
                    </a:p>
                  </a:txBody>
                  <a:tcPr/>
                </a:tc>
                <a:extLst>
                  <a:ext uri="{0D108BD9-81ED-4DB2-BD59-A6C34878D82A}">
                    <a16:rowId xmlns:a16="http://schemas.microsoft.com/office/drawing/2014/main" val="3504331173"/>
                  </a:ext>
                </a:extLst>
              </a:tr>
            </a:tbl>
          </a:graphicData>
        </a:graphic>
      </p:graphicFrame>
      <p:sp>
        <p:nvSpPr>
          <p:cNvPr id="6" name="TextBox 5"/>
          <p:cNvSpPr txBox="1"/>
          <p:nvPr/>
        </p:nvSpPr>
        <p:spPr>
          <a:xfrm>
            <a:off x="6896875" y="6725927"/>
            <a:ext cx="7366000" cy="400110"/>
          </a:xfrm>
          <a:prstGeom prst="rect">
            <a:avLst/>
          </a:prstGeom>
          <a:noFill/>
          <a:ln>
            <a:solidFill>
              <a:srgbClr val="FF0000"/>
            </a:solidFill>
          </a:ln>
        </p:spPr>
        <p:txBody>
          <a:bodyPr wrap="square" rtlCol="0">
            <a:spAutoFit/>
          </a:bodyPr>
          <a:lstStyle/>
          <a:p>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The Oracle RAC setup for UWV </a:t>
            </a:r>
            <a:r>
              <a:rPr lang="en-GB" sz="2000" err="1">
                <a:ln w="6350"/>
                <a:solidFill>
                  <a:srgbClr val="FF0000"/>
                </a:solidFill>
                <a:latin typeface="HP Simplified" panose="020B0604020204020204" pitchFamily="34" charset="0"/>
                <a:ea typeface="Calibri" panose="020F0502020204030204" pitchFamily="34" charset="0"/>
                <a:cs typeface="Arial" panose="020B0604020202020204" pitchFamily="34" charset="0"/>
              </a:rPr>
              <a:t>Werkbedrijf</a:t>
            </a:r>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 is a non-automated setup </a:t>
            </a:r>
          </a:p>
        </p:txBody>
      </p:sp>
      <p:pic>
        <p:nvPicPr>
          <p:cNvPr id="3" name="Picture 2">
            <a:extLst>
              <a:ext uri="{FF2B5EF4-FFF2-40B4-BE49-F238E27FC236}">
                <a16:creationId xmlns:a16="http://schemas.microsoft.com/office/drawing/2014/main" id="{ADBC4F0E-EE36-4441-9079-37D939AC6BE9}"/>
              </a:ext>
            </a:extLst>
          </p:cNvPr>
          <p:cNvPicPr>
            <a:picLocks noChangeAspect="1"/>
          </p:cNvPicPr>
          <p:nvPr/>
        </p:nvPicPr>
        <p:blipFill>
          <a:blip r:embed="rId3"/>
          <a:stretch>
            <a:fillRect/>
          </a:stretch>
        </p:blipFill>
        <p:spPr>
          <a:xfrm>
            <a:off x="670246" y="1445662"/>
            <a:ext cx="6064760" cy="5706251"/>
          </a:xfrm>
          <a:prstGeom prst="rect">
            <a:avLst/>
          </a:prstGeom>
        </p:spPr>
      </p:pic>
    </p:spTree>
    <p:extLst>
      <p:ext uri="{BB962C8B-B14F-4D97-AF65-F5344CB8AC3E}">
        <p14:creationId xmlns:p14="http://schemas.microsoft.com/office/powerpoint/2010/main" val="37211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AIX LPAR - Bronze</a:t>
            </a:r>
            <a:endParaRPr lang="en-US">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5900021"/>
              </p:ext>
            </p:extLst>
          </p:nvPr>
        </p:nvGraphicFramePr>
        <p:xfrm>
          <a:off x="6232450" y="1350741"/>
          <a:ext cx="7613782" cy="6045200"/>
        </p:xfrm>
        <a:graphic>
          <a:graphicData uri="http://schemas.openxmlformats.org/drawingml/2006/table">
            <a:tbl>
              <a:tblPr firstRow="1" bandRow="1">
                <a:tableStyleId>{5C22544A-7EE6-4342-B048-85BDC9FD1C3A}</a:tableStyleId>
              </a:tblPr>
              <a:tblGrid>
                <a:gridCol w="2115087">
                  <a:extLst>
                    <a:ext uri="{9D8B030D-6E8A-4147-A177-3AD203B41FA5}">
                      <a16:colId xmlns:a16="http://schemas.microsoft.com/office/drawing/2014/main" val="20000"/>
                    </a:ext>
                  </a:extLst>
                </a:gridCol>
                <a:gridCol w="5498695">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dirty="0">
                          <a:latin typeface="Trebuchet MS" panose="020B0603020202020204" pitchFamily="34" charset="0"/>
                        </a:rPr>
                        <a:t>AIX Bronze LPAR – Single LPAR</a:t>
                      </a:r>
                    </a:p>
                  </a:txBody>
                  <a:tcPr/>
                </a:tc>
                <a:extLst>
                  <a:ext uri="{0D108BD9-81ED-4DB2-BD59-A6C34878D82A}">
                    <a16:rowId xmlns:a16="http://schemas.microsoft.com/office/drawing/2014/main" val="10001"/>
                  </a:ext>
                </a:extLst>
              </a:tr>
              <a:tr h="157596">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DXC Managed / UWV Managed</a:t>
                      </a: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Version</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AIX 7.2</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The AIX Bronze service provides 1 standalone LPAR in either AM2 or AM3</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en-US" sz="1600" dirty="0">
                          <a:latin typeface="Trebuchet MS" panose="020B0603020202020204" pitchFamily="34" charset="0"/>
                        </a:rPr>
                        <a:t>AIX 7.2 LPAR</a:t>
                      </a: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CPU</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Based</a:t>
                      </a:r>
                      <a:r>
                        <a:rPr lang="fr-BE" sz="1600">
                          <a:latin typeface="Trebuchet MS" panose="020B0603020202020204" pitchFamily="34" charset="0"/>
                        </a:rPr>
                        <a:t> on Power9 CPU 3.8-4.0GHz</a:t>
                      </a:r>
                    </a:p>
                    <a:p>
                      <a:r>
                        <a:rPr lang="fr-BE" sz="1600">
                          <a:latin typeface="Trebuchet MS" panose="020B0603020202020204" pitchFamily="34" charset="0"/>
                        </a:rPr>
                        <a:t>Minimum 0.1 processor / extensions per 0.1 processor</a:t>
                      </a: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Memory</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Minimum 1GB/ extensions per 1GB</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en-US" sz="1600" dirty="0" err="1">
                          <a:latin typeface="Trebuchet MS" panose="020B0603020202020204" pitchFamily="34" charset="0"/>
                        </a:rPr>
                        <a:t>PureStorage</a:t>
                      </a:r>
                      <a:r>
                        <a:rPr lang="en-US" sz="1600" dirty="0">
                          <a:latin typeface="Trebuchet MS" panose="020B0603020202020204" pitchFamily="34" charset="0"/>
                        </a:rPr>
                        <a:t> replicated Volumes (Active/Active)</a:t>
                      </a:r>
                    </a:p>
                    <a:p>
                      <a:r>
                        <a:rPr lang="en-US" sz="1600" dirty="0">
                          <a:latin typeface="Trebuchet MS" panose="020B0603020202020204" pitchFamily="34" charset="0"/>
                        </a:rPr>
                        <a:t>Sizes are not strictly defined. Depending on the project requirements</a:t>
                      </a: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dirty="0">
                          <a:latin typeface="Trebuchet MS" panose="020B0603020202020204" pitchFamily="34" charset="0"/>
                        </a:rPr>
                        <a:t>Agent</a:t>
                      </a:r>
                      <a:r>
                        <a:rPr lang="fr-BE" sz="1600" baseline="0" dirty="0">
                          <a:latin typeface="Trebuchet MS" panose="020B0603020202020204" pitchFamily="34" charset="0"/>
                        </a:rPr>
                        <a:t>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for DB</a:t>
                      </a:r>
                    </a:p>
                    <a:p>
                      <a:r>
                        <a:rPr lang="fr-BE" sz="1600" baseline="0" dirty="0">
                          <a:latin typeface="Trebuchet MS" panose="020B0603020202020204" pitchFamily="34" charset="0"/>
                        </a:rPr>
                        <a:t>LAN or SAN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a:t>
                      </a:r>
                      <a:r>
                        <a:rPr lang="fr-BE" sz="1600" baseline="0" dirty="0" err="1">
                          <a:latin typeface="Trebuchet MS" panose="020B0603020202020204" pitchFamily="34" charset="0"/>
                        </a:rPr>
                        <a:t>depending</a:t>
                      </a:r>
                      <a:r>
                        <a:rPr lang="fr-BE" sz="1600" baseline="0" dirty="0">
                          <a:latin typeface="Trebuchet MS" panose="020B0603020202020204" pitchFamily="34" charset="0"/>
                        </a:rPr>
                        <a:t> on DB size</a:t>
                      </a:r>
                    </a:p>
                    <a:p>
                      <a:r>
                        <a:rPr lang="fr-BE" sz="1600" baseline="0" dirty="0">
                          <a:latin typeface="Trebuchet MS" panose="020B0603020202020204" pitchFamily="34" charset="0"/>
                        </a:rPr>
                        <a:t>Standard </a:t>
                      </a:r>
                      <a:r>
                        <a:rPr lang="fr-BE" sz="1600" baseline="0" dirty="0" err="1">
                          <a:latin typeface="Trebuchet MS" panose="020B0603020202020204" pitchFamily="34" charset="0"/>
                        </a:rPr>
                        <a:t>Retention</a:t>
                      </a:r>
                      <a:r>
                        <a:rPr lang="fr-BE" sz="1600" baseline="0" dirty="0">
                          <a:latin typeface="Trebuchet MS" panose="020B0603020202020204" pitchFamily="34" charset="0"/>
                        </a:rPr>
                        <a:t> times (30/60/90 </a:t>
                      </a:r>
                      <a:r>
                        <a:rPr lang="fr-BE" sz="1600" baseline="0" dirty="0" err="1">
                          <a:latin typeface="Trebuchet MS" panose="020B0603020202020204" pitchFamily="34" charset="0"/>
                        </a:rPr>
                        <a:t>days</a:t>
                      </a:r>
                      <a:r>
                        <a:rPr lang="fr-BE" sz="1600" baseline="0" dirty="0">
                          <a:latin typeface="Trebuchet MS" panose="020B0603020202020204" pitchFamily="34" charset="0"/>
                        </a:rPr>
                        <a:t>)</a:t>
                      </a:r>
                      <a:endParaRPr lang="en-US" sz="1600" dirty="0">
                        <a:latin typeface="Trebuchet MS" panose="020B0603020202020204" pitchFamily="34" charset="0"/>
                      </a:endParaRPr>
                    </a:p>
                  </a:txBody>
                  <a:tcPr/>
                </a:tc>
                <a:extLst>
                  <a:ext uri="{0D108BD9-81ED-4DB2-BD59-A6C34878D82A}">
                    <a16:rowId xmlns:a16="http://schemas.microsoft.com/office/drawing/2014/main" val="10009"/>
                  </a:ext>
                </a:extLst>
              </a:tr>
              <a:tr h="370840">
                <a:tc>
                  <a:txBody>
                    <a:bodyPr/>
                    <a:lstStyle/>
                    <a:p>
                      <a:r>
                        <a:rPr lang="en-US" sz="1600" dirty="0">
                          <a:latin typeface="Trebuchet MS" panose="020B0603020202020204" pitchFamily="34" charset="0"/>
                        </a:rPr>
                        <a:t>Lifecycle actions</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Through regular change control. </a:t>
                      </a:r>
                      <a:r>
                        <a:rPr lang="en-US" sz="1600" dirty="0" err="1">
                          <a:latin typeface="Trebuchet MS" panose="020B0603020202020204" pitchFamily="34" charset="0"/>
                        </a:rPr>
                        <a:t>LifeCycle</a:t>
                      </a:r>
                      <a:r>
                        <a:rPr lang="en-US" sz="1600" dirty="0">
                          <a:latin typeface="Trebuchet MS" panose="020B0603020202020204" pitchFamily="34" charset="0"/>
                        </a:rPr>
                        <a:t> actions are manual tasks on AIX.</a:t>
                      </a:r>
                    </a:p>
                  </a:txBody>
                  <a:tcPr/>
                </a:tc>
                <a:extLst>
                  <a:ext uri="{0D108BD9-81ED-4DB2-BD59-A6C34878D82A}">
                    <a16:rowId xmlns:a16="http://schemas.microsoft.com/office/drawing/2014/main" val="2526266680"/>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dirty="0">
                          <a:latin typeface="Trebuchet MS" panose="020B0603020202020204" pitchFamily="34" charset="0"/>
                        </a:rPr>
                        <a:t>A standalone LPAR in </a:t>
                      </a:r>
                      <a:r>
                        <a:rPr lang="fr-BE" sz="1600" baseline="0" dirty="0" err="1">
                          <a:latin typeface="Trebuchet MS" panose="020B0603020202020204" pitchFamily="34" charset="0"/>
                        </a:rPr>
                        <a:t>either</a:t>
                      </a:r>
                      <a:r>
                        <a:rPr lang="fr-BE" sz="1600" baseline="0" dirty="0">
                          <a:latin typeface="Trebuchet MS" panose="020B0603020202020204" pitchFamily="34" charset="0"/>
                        </a:rPr>
                        <a:t> AM2 or AM3 </a:t>
                      </a:r>
                      <a:r>
                        <a:rPr lang="fr-BE" sz="1600" baseline="0" dirty="0" err="1">
                          <a:latin typeface="Trebuchet MS" panose="020B0603020202020204" pitchFamily="34" charset="0"/>
                        </a:rPr>
                        <a:t>will</a:t>
                      </a:r>
                      <a:r>
                        <a:rPr lang="fr-BE" sz="1600" baseline="0" dirty="0">
                          <a:latin typeface="Trebuchet MS" panose="020B0603020202020204" pitchFamily="34" charset="0"/>
                        </a:rPr>
                        <a:t> </a:t>
                      </a:r>
                      <a:r>
                        <a:rPr lang="fr-BE" sz="1600" baseline="0" dirty="0" err="1">
                          <a:latin typeface="Trebuchet MS" panose="020B0603020202020204" pitchFamily="34" charset="0"/>
                        </a:rPr>
                        <a:t>be</a:t>
                      </a:r>
                      <a:r>
                        <a:rPr lang="fr-BE" sz="1600" baseline="0" dirty="0">
                          <a:latin typeface="Trebuchet MS" panose="020B0603020202020204" pitchFamily="34" charset="0"/>
                        </a:rPr>
                        <a:t> </a:t>
                      </a:r>
                      <a:r>
                        <a:rPr lang="fr-BE" sz="1600" baseline="0" dirty="0" err="1">
                          <a:latin typeface="Trebuchet MS" panose="020B0603020202020204" pitchFamily="34" charset="0"/>
                        </a:rPr>
                        <a:t>recovered</a:t>
                      </a:r>
                      <a:r>
                        <a:rPr lang="fr-BE" sz="1600" baseline="0" dirty="0">
                          <a:latin typeface="Trebuchet MS" panose="020B0603020202020204" pitchFamily="34" charset="0"/>
                        </a:rPr>
                        <a:t> in the AM8 Datacenter (backup/restore)</a:t>
                      </a:r>
                    </a:p>
                  </a:txBody>
                  <a:tcPr/>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68B5F45E-C694-40E4-A11B-1A62028D3301}"/>
              </a:ext>
            </a:extLst>
          </p:cNvPr>
          <p:cNvPicPr>
            <a:picLocks noChangeAspect="1"/>
          </p:cNvPicPr>
          <p:nvPr/>
        </p:nvPicPr>
        <p:blipFill>
          <a:blip r:embed="rId3"/>
          <a:stretch>
            <a:fillRect/>
          </a:stretch>
        </p:blipFill>
        <p:spPr>
          <a:xfrm>
            <a:off x="685800" y="1298945"/>
            <a:ext cx="5311239" cy="6198184"/>
          </a:xfrm>
          <a:prstGeom prst="rect">
            <a:avLst/>
          </a:prstGeom>
        </p:spPr>
      </p:pic>
    </p:spTree>
    <p:extLst>
      <p:ext uri="{BB962C8B-B14F-4D97-AF65-F5344CB8AC3E}">
        <p14:creationId xmlns:p14="http://schemas.microsoft.com/office/powerpoint/2010/main" val="304671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latin typeface="Trebuchet MS" panose="020B0603020202020204" pitchFamily="34" charset="0"/>
              </a:rPr>
              <a:t>AIX LPAR – Silver</a:t>
            </a:r>
            <a:endParaRPr lang="en-US" dirty="0">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95142696"/>
              </p:ext>
            </p:extLst>
          </p:nvPr>
        </p:nvGraphicFramePr>
        <p:xfrm>
          <a:off x="6845103" y="1348581"/>
          <a:ext cx="7613782" cy="6045200"/>
        </p:xfrm>
        <a:graphic>
          <a:graphicData uri="http://schemas.openxmlformats.org/drawingml/2006/table">
            <a:tbl>
              <a:tblPr firstRow="1" bandRow="1">
                <a:tableStyleId>{5C22544A-7EE6-4342-B048-85BDC9FD1C3A}</a:tableStyleId>
              </a:tblPr>
              <a:tblGrid>
                <a:gridCol w="2115087">
                  <a:extLst>
                    <a:ext uri="{9D8B030D-6E8A-4147-A177-3AD203B41FA5}">
                      <a16:colId xmlns:a16="http://schemas.microsoft.com/office/drawing/2014/main" val="20000"/>
                    </a:ext>
                  </a:extLst>
                </a:gridCol>
                <a:gridCol w="5498695">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r>
                        <a:rPr lang="fr-BE" sz="1600" dirty="0">
                          <a:latin typeface="Trebuchet MS" panose="020B0603020202020204" pitchFamily="34" charset="0"/>
                        </a:rPr>
                        <a:t>AIX Silver</a:t>
                      </a:r>
                    </a:p>
                  </a:txBody>
                  <a:tcPr/>
                </a:tc>
                <a:extLst>
                  <a:ext uri="{0D108BD9-81ED-4DB2-BD59-A6C34878D82A}">
                    <a16:rowId xmlns:a16="http://schemas.microsoft.com/office/drawing/2014/main" val="10001"/>
                  </a:ext>
                </a:extLst>
              </a:tr>
              <a:tr h="157596">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DXC Managed / UWV Managed</a:t>
                      </a: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Version</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AIX 7.2</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The AIX Silver service provides 1 standalone LPAR in either AM2 or AM3</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AIX 7.2 LPARs</a:t>
                      </a: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CPU</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Based</a:t>
                      </a:r>
                      <a:r>
                        <a:rPr lang="fr-BE" sz="1600">
                          <a:latin typeface="Trebuchet MS" panose="020B0603020202020204" pitchFamily="34" charset="0"/>
                        </a:rPr>
                        <a:t> on Power9 CPU 3.8-4.0GHz</a:t>
                      </a:r>
                    </a:p>
                    <a:p>
                      <a:r>
                        <a:rPr lang="fr-BE" sz="1600">
                          <a:latin typeface="Trebuchet MS" panose="020B0603020202020204" pitchFamily="34" charset="0"/>
                        </a:rPr>
                        <a:t>Minimum 0.1 processor / extensions per 0.1 processor</a:t>
                      </a:r>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Memory</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Minimum 1GB/ extensions per 1GB</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r>
                        <a:rPr lang="en-US" sz="1600" dirty="0" err="1">
                          <a:latin typeface="Trebuchet MS" panose="020B0603020202020204" pitchFamily="34" charset="0"/>
                        </a:rPr>
                        <a:t>PureStorage</a:t>
                      </a:r>
                      <a:r>
                        <a:rPr lang="en-US" sz="1600" dirty="0">
                          <a:latin typeface="Trebuchet MS" panose="020B0603020202020204" pitchFamily="34" charset="0"/>
                        </a:rPr>
                        <a:t> replicated Volumes (Active/Active)</a:t>
                      </a:r>
                    </a:p>
                    <a:p>
                      <a:r>
                        <a:rPr lang="en-US" sz="1600" dirty="0">
                          <a:latin typeface="Trebuchet MS" panose="020B0603020202020204" pitchFamily="34" charset="0"/>
                        </a:rPr>
                        <a:t>Sizes are not strictly defined. Depending on the project requirements</a:t>
                      </a: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dirty="0">
                          <a:latin typeface="Trebuchet MS" panose="020B0603020202020204" pitchFamily="34" charset="0"/>
                        </a:rPr>
                        <a:t>Agent</a:t>
                      </a:r>
                      <a:r>
                        <a:rPr lang="fr-BE" sz="1600" baseline="0" dirty="0">
                          <a:latin typeface="Trebuchet MS" panose="020B0603020202020204" pitchFamily="34" charset="0"/>
                        </a:rPr>
                        <a:t>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for DB</a:t>
                      </a:r>
                    </a:p>
                    <a:p>
                      <a:r>
                        <a:rPr lang="fr-BE" sz="1600" baseline="0" dirty="0">
                          <a:latin typeface="Trebuchet MS" panose="020B0603020202020204" pitchFamily="34" charset="0"/>
                        </a:rPr>
                        <a:t>LAN or SAN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a:t>
                      </a:r>
                      <a:r>
                        <a:rPr lang="fr-BE" sz="1600" baseline="0" dirty="0" err="1">
                          <a:latin typeface="Trebuchet MS" panose="020B0603020202020204" pitchFamily="34" charset="0"/>
                        </a:rPr>
                        <a:t>depending</a:t>
                      </a:r>
                      <a:r>
                        <a:rPr lang="fr-BE" sz="1600" baseline="0" dirty="0">
                          <a:latin typeface="Trebuchet MS" panose="020B0603020202020204" pitchFamily="34" charset="0"/>
                        </a:rPr>
                        <a:t> on DB size</a:t>
                      </a:r>
                    </a:p>
                    <a:p>
                      <a:r>
                        <a:rPr lang="fr-BE" sz="1600" baseline="0" dirty="0">
                          <a:latin typeface="Trebuchet MS" panose="020B0603020202020204" pitchFamily="34" charset="0"/>
                        </a:rPr>
                        <a:t>Standard </a:t>
                      </a:r>
                      <a:r>
                        <a:rPr lang="fr-BE" sz="1600" baseline="0" dirty="0" err="1">
                          <a:latin typeface="Trebuchet MS" panose="020B0603020202020204" pitchFamily="34" charset="0"/>
                        </a:rPr>
                        <a:t>Retention</a:t>
                      </a:r>
                      <a:r>
                        <a:rPr lang="fr-BE" sz="1600" baseline="0" dirty="0">
                          <a:latin typeface="Trebuchet MS" panose="020B0603020202020204" pitchFamily="34" charset="0"/>
                        </a:rPr>
                        <a:t> times (30/60/90 </a:t>
                      </a:r>
                      <a:r>
                        <a:rPr lang="fr-BE" sz="1600" baseline="0" dirty="0" err="1">
                          <a:latin typeface="Trebuchet MS" panose="020B0603020202020204" pitchFamily="34" charset="0"/>
                        </a:rPr>
                        <a:t>days</a:t>
                      </a:r>
                      <a:r>
                        <a:rPr lang="fr-BE" sz="1600" baseline="0" dirty="0">
                          <a:latin typeface="Trebuchet MS" panose="020B0603020202020204" pitchFamily="34" charset="0"/>
                        </a:rPr>
                        <a:t>)</a:t>
                      </a:r>
                      <a:endParaRPr lang="en-US" sz="1600" dirty="0">
                        <a:latin typeface="Trebuchet MS" panose="020B0603020202020204" pitchFamily="34" charset="0"/>
                      </a:endParaRPr>
                    </a:p>
                  </a:txBody>
                  <a:tcPr/>
                </a:tc>
                <a:extLst>
                  <a:ext uri="{0D108BD9-81ED-4DB2-BD59-A6C34878D82A}">
                    <a16:rowId xmlns:a16="http://schemas.microsoft.com/office/drawing/2014/main" val="10009"/>
                  </a:ext>
                </a:extLst>
              </a:tr>
              <a:tr h="370840">
                <a:tc>
                  <a:txBody>
                    <a:bodyPr/>
                    <a:lstStyle/>
                    <a:p>
                      <a:r>
                        <a:rPr lang="en-US" sz="1600" dirty="0">
                          <a:latin typeface="Trebuchet MS" panose="020B0603020202020204" pitchFamily="34" charset="0"/>
                        </a:rPr>
                        <a:t>Lifecycle Actions</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Through regular change control. </a:t>
                      </a:r>
                      <a:r>
                        <a:rPr lang="en-US" sz="1600" dirty="0" err="1">
                          <a:latin typeface="Trebuchet MS" panose="020B0603020202020204" pitchFamily="34" charset="0"/>
                        </a:rPr>
                        <a:t>LifeCycle</a:t>
                      </a:r>
                      <a:r>
                        <a:rPr lang="en-US" sz="1600" dirty="0">
                          <a:latin typeface="Trebuchet MS" panose="020B0603020202020204" pitchFamily="34" charset="0"/>
                        </a:rPr>
                        <a:t> actions are manual tasks on AIX.</a:t>
                      </a:r>
                    </a:p>
                  </a:txBody>
                  <a:tcPr/>
                </a:tc>
                <a:extLst>
                  <a:ext uri="{0D108BD9-81ED-4DB2-BD59-A6C34878D82A}">
                    <a16:rowId xmlns:a16="http://schemas.microsoft.com/office/drawing/2014/main" val="3011867148"/>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dirty="0" err="1">
                          <a:latin typeface="Trebuchet MS" panose="020B0603020202020204" pitchFamily="34" charset="0"/>
                        </a:rPr>
                        <a:t>LPAR’s</a:t>
                      </a:r>
                      <a:r>
                        <a:rPr lang="fr-BE" sz="1600" baseline="0" dirty="0">
                          <a:latin typeface="Trebuchet MS" panose="020B0603020202020204" pitchFamily="34" charset="0"/>
                        </a:rPr>
                        <a:t> in AM2 or AM3 are </a:t>
                      </a:r>
                      <a:r>
                        <a:rPr lang="fr-BE" sz="1600" baseline="0" dirty="0" err="1">
                          <a:latin typeface="Trebuchet MS" panose="020B0603020202020204" pitchFamily="34" charset="0"/>
                        </a:rPr>
                        <a:t>restarted</a:t>
                      </a:r>
                      <a:r>
                        <a:rPr lang="fr-BE" sz="1600" baseline="0" dirty="0">
                          <a:latin typeface="Trebuchet MS" panose="020B0603020202020204" pitchFamily="34" charset="0"/>
                        </a:rPr>
                        <a:t> in the opposite datacenter with a </a:t>
                      </a:r>
                      <a:r>
                        <a:rPr lang="fr-BE" sz="1600" baseline="0" dirty="0" err="1">
                          <a:latin typeface="Trebuchet MS" panose="020B0603020202020204" pitchFamily="34" charset="0"/>
                        </a:rPr>
                        <a:t>guaranteed</a:t>
                      </a:r>
                      <a:r>
                        <a:rPr lang="fr-BE" sz="1600" baseline="0" dirty="0">
                          <a:latin typeface="Trebuchet MS" panose="020B0603020202020204" pitchFamily="34" charset="0"/>
                        </a:rPr>
                        <a:t> </a:t>
                      </a:r>
                      <a:r>
                        <a:rPr lang="fr-BE" sz="1600" baseline="0" dirty="0" err="1">
                          <a:latin typeface="Trebuchet MS" panose="020B0603020202020204" pitchFamily="34" charset="0"/>
                        </a:rPr>
                        <a:t>capacity</a:t>
                      </a:r>
                      <a:endParaRPr lang="fr-BE" sz="1600" baseline="0" dirty="0">
                        <a:latin typeface="Trebuchet MS" panose="020B0603020202020204" pitchFamily="34" charset="0"/>
                      </a:endParaRPr>
                    </a:p>
                  </a:txBody>
                  <a:tcPr/>
                </a:tc>
                <a:extLst>
                  <a:ext uri="{0D108BD9-81ED-4DB2-BD59-A6C34878D82A}">
                    <a16:rowId xmlns:a16="http://schemas.microsoft.com/office/drawing/2014/main" val="10010"/>
                  </a:ext>
                </a:extLst>
              </a:tr>
            </a:tbl>
          </a:graphicData>
        </a:graphic>
      </p:graphicFrame>
      <p:pic>
        <p:nvPicPr>
          <p:cNvPr id="6" name="Picture 5">
            <a:extLst>
              <a:ext uri="{FF2B5EF4-FFF2-40B4-BE49-F238E27FC236}">
                <a16:creationId xmlns:a16="http://schemas.microsoft.com/office/drawing/2014/main" id="{B4309FF6-8B7F-4FF3-84D6-ABC3674A3727}"/>
              </a:ext>
            </a:extLst>
          </p:cNvPr>
          <p:cNvPicPr>
            <a:picLocks noChangeAspect="1"/>
          </p:cNvPicPr>
          <p:nvPr/>
        </p:nvPicPr>
        <p:blipFill>
          <a:blip r:embed="rId3"/>
          <a:stretch>
            <a:fillRect/>
          </a:stretch>
        </p:blipFill>
        <p:spPr>
          <a:xfrm>
            <a:off x="447328" y="1309290"/>
            <a:ext cx="6149062" cy="5611019"/>
          </a:xfrm>
          <a:prstGeom prst="rect">
            <a:avLst/>
          </a:prstGeom>
        </p:spPr>
      </p:pic>
    </p:spTree>
    <p:extLst>
      <p:ext uri="{BB962C8B-B14F-4D97-AF65-F5344CB8AC3E}">
        <p14:creationId xmlns:p14="http://schemas.microsoft.com/office/powerpoint/2010/main" val="230394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Version Control</a:t>
            </a:r>
            <a:endParaRPr lang="en-US">
              <a:latin typeface="Trebuchet MS" panose="020B0603020202020204" pitchFamily="34" charset="0"/>
            </a:endParaRPr>
          </a:p>
        </p:txBody>
      </p:sp>
      <p:graphicFrame>
        <p:nvGraphicFramePr>
          <p:cNvPr id="4" name="Table 3">
            <a:extLst>
              <a:ext uri="{FF2B5EF4-FFF2-40B4-BE49-F238E27FC236}">
                <a16:creationId xmlns:a16="http://schemas.microsoft.com/office/drawing/2014/main" id="{49DAFFF4-5C6C-4592-846F-997A09EA65E3}"/>
              </a:ext>
            </a:extLst>
          </p:cNvPr>
          <p:cNvGraphicFramePr>
            <a:graphicFrameLocks noGrp="1"/>
          </p:cNvGraphicFramePr>
          <p:nvPr>
            <p:extLst>
              <p:ext uri="{D42A27DB-BD31-4B8C-83A1-F6EECF244321}">
                <p14:modId xmlns:p14="http://schemas.microsoft.com/office/powerpoint/2010/main" val="2187775975"/>
              </p:ext>
            </p:extLst>
          </p:nvPr>
        </p:nvGraphicFramePr>
        <p:xfrm>
          <a:off x="1099458" y="1734684"/>
          <a:ext cx="9702484" cy="4932680"/>
        </p:xfrm>
        <a:graphic>
          <a:graphicData uri="http://schemas.openxmlformats.org/drawingml/2006/table">
            <a:tbl>
              <a:tblPr firstRow="1" bandRow="1">
                <a:tableStyleId>{5C22544A-7EE6-4342-B048-85BDC9FD1C3A}</a:tableStyleId>
              </a:tblPr>
              <a:tblGrid>
                <a:gridCol w="2503713">
                  <a:extLst>
                    <a:ext uri="{9D8B030D-6E8A-4147-A177-3AD203B41FA5}">
                      <a16:colId xmlns:a16="http://schemas.microsoft.com/office/drawing/2014/main" val="20000"/>
                    </a:ext>
                  </a:extLst>
                </a:gridCol>
                <a:gridCol w="7198771">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Version</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BE" sz="1600">
                          <a:latin typeface="Trebuchet MS" panose="020B0603020202020204" pitchFamily="34" charset="0"/>
                        </a:rPr>
                        <a:t>Changes</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6000">
                <a:tc>
                  <a:txBody>
                    <a:bodyPr/>
                    <a:lstStyle/>
                    <a:p>
                      <a:r>
                        <a:rPr lang="en-US" sz="1600">
                          <a:latin typeface="Trebuchet MS" panose="020B0603020202020204" pitchFamily="34" charset="0"/>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Initial Draft (IAAS and IAAS+)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Added SQL Offering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Oracle Offering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Changes to Life Cycle 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962784"/>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Removed Tab services from PPT (not applicable to Infra part)</a:t>
                      </a:r>
                    </a:p>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Platform Selection Slide</a:t>
                      </a:r>
                    </a:p>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Monster VM max sizes</a:t>
                      </a:r>
                    </a:p>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AIX Offering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Reference documents slide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Added Appendix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Small updates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Updated AIX Bronze</a:t>
                      </a:r>
                      <a:r>
                        <a:rPr lang="en-US" sz="1600">
                          <a:latin typeface="Trebuchet MS" panose="020B0603020202020204" pitchFamily="34" charset="0"/>
                        </a:rPr>
                        <a:t>, Silver, Gold</a:t>
                      </a:r>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994824"/>
                  </a:ext>
                </a:extLst>
              </a:tr>
              <a:tr h="370840">
                <a:tc>
                  <a:txBody>
                    <a:bodyPr/>
                    <a:lstStyle/>
                    <a:p>
                      <a:r>
                        <a:rPr lang="en-US" sz="1600" dirty="0">
                          <a:latin typeface="Trebuchet MS" panose="020B0603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Official client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fr-BE" sz="1600" baseline="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476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a:latin typeface="Trebuchet MS" panose="020B0603020202020204" pitchFamily="34" charset="0"/>
              </a:rPr>
              <a:t>AIX LPAR - Gold</a:t>
            </a:r>
            <a:endParaRPr lang="en-US" dirty="0">
              <a:latin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16779592"/>
              </p:ext>
            </p:extLst>
          </p:nvPr>
        </p:nvGraphicFramePr>
        <p:xfrm>
          <a:off x="6668275" y="1348581"/>
          <a:ext cx="7613782" cy="6061033"/>
        </p:xfrm>
        <a:graphic>
          <a:graphicData uri="http://schemas.openxmlformats.org/drawingml/2006/table">
            <a:tbl>
              <a:tblPr firstRow="1" bandRow="1">
                <a:tableStyleId>{5C22544A-7EE6-4342-B048-85BDC9FD1C3A}</a:tableStyleId>
              </a:tblPr>
              <a:tblGrid>
                <a:gridCol w="2115087">
                  <a:extLst>
                    <a:ext uri="{9D8B030D-6E8A-4147-A177-3AD203B41FA5}">
                      <a16:colId xmlns:a16="http://schemas.microsoft.com/office/drawing/2014/main" val="20000"/>
                    </a:ext>
                  </a:extLst>
                </a:gridCol>
                <a:gridCol w="5498695">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 </a:t>
                      </a:r>
                      <a:r>
                        <a:rPr lang="fr-BE" sz="1600" err="1">
                          <a:latin typeface="Trebuchet MS" panose="020B0603020202020204" pitchFamily="34" charset="0"/>
                        </a:rPr>
                        <a:t>Details</a:t>
                      </a:r>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extLst>
                  <a:ext uri="{0D108BD9-81ED-4DB2-BD59-A6C34878D82A}">
                    <a16:rowId xmlns:a16="http://schemas.microsoft.com/office/drawing/2014/main" val="10000"/>
                  </a:ext>
                </a:extLst>
              </a:tr>
              <a:tr h="157596">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dirty="0">
                          <a:latin typeface="Trebuchet MS" panose="020B0603020202020204" pitchFamily="34" charset="0"/>
                        </a:rPr>
                        <a:t>AIX Gold LPAR</a:t>
                      </a:r>
                    </a:p>
                  </a:txBody>
                  <a:tcPr/>
                </a:tc>
                <a:extLst>
                  <a:ext uri="{0D108BD9-81ED-4DB2-BD59-A6C34878D82A}">
                    <a16:rowId xmlns:a16="http://schemas.microsoft.com/office/drawing/2014/main" val="10001"/>
                  </a:ext>
                </a:extLst>
              </a:tr>
              <a:tr h="157596">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DXC Managed / UWV Managed</a:t>
                      </a:r>
                    </a:p>
                  </a:txBody>
                  <a:tcPr/>
                </a:tc>
                <a:extLst>
                  <a:ext uri="{0D108BD9-81ED-4DB2-BD59-A6C34878D82A}">
                    <a16:rowId xmlns:a16="http://schemas.microsoft.com/office/drawing/2014/main" val="10002"/>
                  </a:ext>
                </a:extLst>
              </a:tr>
              <a:tr h="235962">
                <a:tc>
                  <a:txBody>
                    <a:bodyPr/>
                    <a:lstStyle/>
                    <a:p>
                      <a:r>
                        <a:rPr lang="fr-BE" sz="1600">
                          <a:latin typeface="Trebuchet MS" panose="020B0603020202020204" pitchFamily="34" charset="0"/>
                        </a:rPr>
                        <a:t>Version</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AIX 7.2</a:t>
                      </a:r>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The AIX Gold service provides 2 LPARs. One in each primary datacenter AM2/AM3</a:t>
                      </a:r>
                    </a:p>
                  </a:txBody>
                  <a:tcPr/>
                </a:tc>
                <a:extLst>
                  <a:ext uri="{0D108BD9-81ED-4DB2-BD59-A6C34878D82A}">
                    <a16:rowId xmlns:a16="http://schemas.microsoft.com/office/drawing/2014/main" val="10004"/>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AIX 7.2 LPAR</a:t>
                      </a:r>
                    </a:p>
                  </a:txBody>
                  <a:tcPr/>
                </a:tc>
                <a:extLst>
                  <a:ext uri="{0D108BD9-81ED-4DB2-BD59-A6C34878D82A}">
                    <a16:rowId xmlns:a16="http://schemas.microsoft.com/office/drawing/2014/main" val="10005"/>
                  </a:ext>
                </a:extLst>
              </a:tr>
              <a:tr h="0">
                <a:tc>
                  <a:txBody>
                    <a:bodyPr/>
                    <a:lstStyle/>
                    <a:p>
                      <a:r>
                        <a:rPr lang="fr-BE" sz="1600">
                          <a:latin typeface="Trebuchet MS" panose="020B0603020202020204" pitchFamily="34" charset="0"/>
                        </a:rPr>
                        <a:t>CPU</a:t>
                      </a:r>
                      <a:endParaRPr lang="en-US" sz="1600">
                        <a:latin typeface="Trebuchet MS" panose="020B0603020202020204" pitchFamily="34" charset="0"/>
                      </a:endParaRPr>
                    </a:p>
                  </a:txBody>
                  <a:tcPr/>
                </a:tc>
                <a:tc>
                  <a:txBody>
                    <a:bodyPr/>
                    <a:lstStyle/>
                    <a:p>
                      <a:r>
                        <a:rPr lang="fr-BE" sz="1600" err="1">
                          <a:latin typeface="Trebuchet MS" panose="020B0603020202020204" pitchFamily="34" charset="0"/>
                        </a:rPr>
                        <a:t>Based</a:t>
                      </a:r>
                      <a:r>
                        <a:rPr lang="fr-BE" sz="1600">
                          <a:latin typeface="Trebuchet MS" panose="020B0603020202020204" pitchFamily="34" charset="0"/>
                        </a:rPr>
                        <a:t> on Power9 CPU 3.8-4.0GHz</a:t>
                      </a:r>
                    </a:p>
                    <a:p>
                      <a:r>
                        <a:rPr lang="fr-BE" sz="1600">
                          <a:latin typeface="Trebuchet MS" panose="020B0603020202020204" pitchFamily="34" charset="0"/>
                        </a:rPr>
                        <a:t>Minimum 0.1 processor / extensions per 0.1 processor</a:t>
                      </a:r>
                    </a:p>
                  </a:txBody>
                  <a:tcPr/>
                </a:tc>
                <a:extLst>
                  <a:ext uri="{0D108BD9-81ED-4DB2-BD59-A6C34878D82A}">
                    <a16:rowId xmlns:a16="http://schemas.microsoft.com/office/drawing/2014/main" val="10006"/>
                  </a:ext>
                </a:extLst>
              </a:tr>
              <a:tr h="386673">
                <a:tc>
                  <a:txBody>
                    <a:bodyPr/>
                    <a:lstStyle/>
                    <a:p>
                      <a:r>
                        <a:rPr lang="fr-BE" sz="1600">
                          <a:latin typeface="Trebuchet MS" panose="020B0603020202020204" pitchFamily="34" charset="0"/>
                        </a:rPr>
                        <a:t>Memory</a:t>
                      </a:r>
                      <a:endParaRPr lang="en-US" sz="1600">
                        <a:latin typeface="Trebuchet MS" panose="020B0603020202020204" pitchFamily="34" charset="0"/>
                      </a:endParaRPr>
                    </a:p>
                  </a:txBody>
                  <a:tcPr/>
                </a:tc>
                <a:tc>
                  <a:txBody>
                    <a:bodyPr/>
                    <a:lstStyle/>
                    <a:p>
                      <a:r>
                        <a:rPr lang="en-US" sz="1600">
                          <a:latin typeface="Trebuchet MS" panose="020B0603020202020204" pitchFamily="34" charset="0"/>
                        </a:rPr>
                        <a:t>Minimum 1GB/ extensions per 1GB</a:t>
                      </a:r>
                    </a:p>
                  </a:txBody>
                  <a:tcPr/>
                </a:tc>
                <a:extLst>
                  <a:ext uri="{0D108BD9-81ED-4DB2-BD59-A6C34878D82A}">
                    <a16:rowId xmlns:a16="http://schemas.microsoft.com/office/drawing/2014/main" val="10007"/>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err="1">
                          <a:latin typeface="Trebuchet MS" panose="020B0603020202020204" pitchFamily="34" charset="0"/>
                        </a:rPr>
                        <a:t>PureStorage</a:t>
                      </a:r>
                      <a:r>
                        <a:rPr lang="en-US" sz="1600" dirty="0">
                          <a:latin typeface="Trebuchet MS" panose="020B0603020202020204" pitchFamily="34" charset="0"/>
                        </a:rPr>
                        <a:t> replicated Volumes (Active/Active)</a:t>
                      </a:r>
                    </a:p>
                    <a:p>
                      <a:r>
                        <a:rPr lang="en-US" sz="1600" dirty="0">
                          <a:latin typeface="Trebuchet MS" panose="020B0603020202020204" pitchFamily="34" charset="0"/>
                        </a:rPr>
                        <a:t>Sizes are not strictly defined. Depending on the project requirements</a:t>
                      </a:r>
                    </a:p>
                  </a:txBody>
                  <a:tcPr/>
                </a:tc>
                <a:extLst>
                  <a:ext uri="{0D108BD9-81ED-4DB2-BD59-A6C34878D82A}">
                    <a16:rowId xmlns:a16="http://schemas.microsoft.com/office/drawing/2014/main" val="10008"/>
                  </a:ext>
                </a:extLst>
              </a:tr>
              <a:tr h="370840">
                <a:tc>
                  <a:txBody>
                    <a:bodyPr/>
                    <a:lstStyle/>
                    <a:p>
                      <a:r>
                        <a:rPr lang="fr-BE" sz="1600">
                          <a:latin typeface="Trebuchet MS" panose="020B0603020202020204" pitchFamily="34" charset="0"/>
                        </a:rPr>
                        <a:t>Backup</a:t>
                      </a:r>
                      <a:endParaRPr lang="en-US" sz="1600">
                        <a:latin typeface="Trebuchet MS" panose="020B0603020202020204" pitchFamily="34" charset="0"/>
                      </a:endParaRPr>
                    </a:p>
                  </a:txBody>
                  <a:tcPr/>
                </a:tc>
                <a:tc>
                  <a:txBody>
                    <a:bodyPr/>
                    <a:lstStyle/>
                    <a:p>
                      <a:r>
                        <a:rPr lang="fr-BE" sz="1600" dirty="0">
                          <a:latin typeface="Trebuchet MS" panose="020B0603020202020204" pitchFamily="34" charset="0"/>
                        </a:rPr>
                        <a:t>Agent</a:t>
                      </a:r>
                      <a:r>
                        <a:rPr lang="fr-BE" sz="1600" baseline="0" dirty="0">
                          <a:latin typeface="Trebuchet MS" panose="020B0603020202020204" pitchFamily="34" charset="0"/>
                        </a:rPr>
                        <a:t>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for DB</a:t>
                      </a:r>
                    </a:p>
                    <a:p>
                      <a:r>
                        <a:rPr lang="fr-BE" sz="1600" baseline="0" dirty="0">
                          <a:latin typeface="Trebuchet MS" panose="020B0603020202020204" pitchFamily="34" charset="0"/>
                        </a:rPr>
                        <a:t>LAN or SAN </a:t>
                      </a:r>
                      <a:r>
                        <a:rPr lang="fr-BE" sz="1600" baseline="0" dirty="0" err="1">
                          <a:latin typeface="Trebuchet MS" panose="020B0603020202020204" pitchFamily="34" charset="0"/>
                        </a:rPr>
                        <a:t>based</a:t>
                      </a:r>
                      <a:r>
                        <a:rPr lang="fr-BE" sz="1600" baseline="0" dirty="0">
                          <a:latin typeface="Trebuchet MS" panose="020B0603020202020204" pitchFamily="34" charset="0"/>
                        </a:rPr>
                        <a:t> backup </a:t>
                      </a:r>
                      <a:r>
                        <a:rPr lang="fr-BE" sz="1600" baseline="0" dirty="0" err="1">
                          <a:latin typeface="Trebuchet MS" panose="020B0603020202020204" pitchFamily="34" charset="0"/>
                        </a:rPr>
                        <a:t>depending</a:t>
                      </a:r>
                      <a:r>
                        <a:rPr lang="fr-BE" sz="1600" baseline="0" dirty="0">
                          <a:latin typeface="Trebuchet MS" panose="020B0603020202020204" pitchFamily="34" charset="0"/>
                        </a:rPr>
                        <a:t> on DB size</a:t>
                      </a:r>
                    </a:p>
                    <a:p>
                      <a:r>
                        <a:rPr lang="fr-BE" sz="1600" baseline="0" dirty="0">
                          <a:latin typeface="Trebuchet MS" panose="020B0603020202020204" pitchFamily="34" charset="0"/>
                        </a:rPr>
                        <a:t>Standard </a:t>
                      </a:r>
                      <a:r>
                        <a:rPr lang="fr-BE" sz="1600" baseline="0" dirty="0" err="1">
                          <a:latin typeface="Trebuchet MS" panose="020B0603020202020204" pitchFamily="34" charset="0"/>
                        </a:rPr>
                        <a:t>Retention</a:t>
                      </a:r>
                      <a:r>
                        <a:rPr lang="fr-BE" sz="1600" baseline="0" dirty="0">
                          <a:latin typeface="Trebuchet MS" panose="020B0603020202020204" pitchFamily="34" charset="0"/>
                        </a:rPr>
                        <a:t> times (30/60/90 </a:t>
                      </a:r>
                      <a:r>
                        <a:rPr lang="fr-BE" sz="1600" baseline="0" dirty="0" err="1">
                          <a:latin typeface="Trebuchet MS" panose="020B0603020202020204" pitchFamily="34" charset="0"/>
                        </a:rPr>
                        <a:t>days</a:t>
                      </a:r>
                      <a:r>
                        <a:rPr lang="fr-BE" sz="1600" baseline="0" dirty="0">
                          <a:latin typeface="Trebuchet MS" panose="020B0603020202020204" pitchFamily="34" charset="0"/>
                        </a:rPr>
                        <a:t>)</a:t>
                      </a:r>
                      <a:endParaRPr lang="en-US" sz="1600" dirty="0">
                        <a:latin typeface="Trebuchet MS" panose="020B0603020202020204" pitchFamily="34" charset="0"/>
                      </a:endParaRPr>
                    </a:p>
                  </a:txBody>
                  <a:tcPr/>
                </a:tc>
                <a:extLst>
                  <a:ext uri="{0D108BD9-81ED-4DB2-BD59-A6C34878D82A}">
                    <a16:rowId xmlns:a16="http://schemas.microsoft.com/office/drawing/2014/main" val="10009"/>
                  </a:ext>
                </a:extLst>
              </a:tr>
              <a:tr h="370840">
                <a:tc>
                  <a:txBody>
                    <a:bodyPr/>
                    <a:lstStyle/>
                    <a:p>
                      <a:r>
                        <a:rPr lang="en-US" sz="1600" dirty="0">
                          <a:latin typeface="Trebuchet MS" panose="020B0603020202020204" pitchFamily="34" charset="0"/>
                        </a:rPr>
                        <a:t>Lifecycle actions</a:t>
                      </a:r>
                    </a:p>
                  </a:txBody>
                  <a:tcPr/>
                </a:tc>
                <a:tc>
                  <a:txBody>
                    <a:bodyPr/>
                    <a:lstStyle/>
                    <a:p>
                      <a:r>
                        <a:rPr lang="en-US" sz="1600" dirty="0">
                          <a:latin typeface="Trebuchet MS" panose="020B0603020202020204" pitchFamily="34" charset="0"/>
                        </a:rPr>
                        <a:t>Through regular change control. </a:t>
                      </a:r>
                      <a:r>
                        <a:rPr lang="en-US" sz="1600" dirty="0" err="1">
                          <a:latin typeface="Trebuchet MS" panose="020B0603020202020204" pitchFamily="34" charset="0"/>
                        </a:rPr>
                        <a:t>LifeCycle</a:t>
                      </a:r>
                      <a:r>
                        <a:rPr lang="en-US" sz="1600" dirty="0">
                          <a:latin typeface="Trebuchet MS" panose="020B0603020202020204" pitchFamily="34" charset="0"/>
                        </a:rPr>
                        <a:t> actions are manual tasks on AIX.</a:t>
                      </a:r>
                    </a:p>
                  </a:txBody>
                  <a:tcPr/>
                </a:tc>
                <a:extLst>
                  <a:ext uri="{0D108BD9-81ED-4DB2-BD59-A6C34878D82A}">
                    <a16:rowId xmlns:a16="http://schemas.microsoft.com/office/drawing/2014/main" val="2477067080"/>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dirty="0">
                          <a:latin typeface="Trebuchet MS" panose="020B0603020202020204" pitchFamily="34" charset="0"/>
                        </a:rPr>
                        <a:t>The AIX Gold service </a:t>
                      </a:r>
                      <a:r>
                        <a:rPr lang="fr-BE" sz="1600" baseline="0" dirty="0" err="1">
                          <a:latin typeface="Trebuchet MS" panose="020B0603020202020204" pitchFamily="34" charset="0"/>
                        </a:rPr>
                        <a:t>is</a:t>
                      </a:r>
                      <a:r>
                        <a:rPr lang="fr-BE" sz="1600" baseline="0" dirty="0">
                          <a:latin typeface="Trebuchet MS" panose="020B0603020202020204" pitchFamily="34" charset="0"/>
                        </a:rPr>
                        <a:t> </a:t>
                      </a:r>
                      <a:r>
                        <a:rPr lang="fr-BE" sz="1600" baseline="0" dirty="0" err="1">
                          <a:latin typeface="Trebuchet MS" panose="020B0603020202020204" pitchFamily="34" charset="0"/>
                        </a:rPr>
                        <a:t>based</a:t>
                      </a:r>
                      <a:r>
                        <a:rPr lang="fr-BE" sz="1600" baseline="0" dirty="0">
                          <a:latin typeface="Trebuchet MS" panose="020B0603020202020204" pitchFamily="34" charset="0"/>
                        </a:rPr>
                        <a:t> on a 2-node </a:t>
                      </a:r>
                      <a:r>
                        <a:rPr lang="fr-BE" sz="1600" baseline="0" dirty="0" err="1">
                          <a:latin typeface="Trebuchet MS" panose="020B0603020202020204" pitchFamily="34" charset="0"/>
                        </a:rPr>
                        <a:t>PowerHA</a:t>
                      </a:r>
                      <a:r>
                        <a:rPr lang="fr-BE" sz="1600" baseline="0" dirty="0">
                          <a:latin typeface="Trebuchet MS" panose="020B0603020202020204" pitchFamily="34" charset="0"/>
                        </a:rPr>
                        <a:t> cluster with Failover </a:t>
                      </a:r>
                      <a:r>
                        <a:rPr lang="fr-BE" sz="1600" baseline="0" dirty="0" err="1">
                          <a:latin typeface="Trebuchet MS" panose="020B0603020202020204" pitchFamily="34" charset="0"/>
                        </a:rPr>
                        <a:t>capabilities</a:t>
                      </a:r>
                      <a:endParaRPr lang="fr-BE" sz="1600" baseline="0" dirty="0">
                        <a:latin typeface="Trebuchet MS" panose="020B0603020202020204" pitchFamily="34" charset="0"/>
                      </a:endParaRPr>
                    </a:p>
                  </a:txBody>
                  <a:tcPr/>
                </a:tc>
                <a:extLst>
                  <a:ext uri="{0D108BD9-81ED-4DB2-BD59-A6C34878D82A}">
                    <a16:rowId xmlns:a16="http://schemas.microsoft.com/office/drawing/2014/main" val="10010"/>
                  </a:ext>
                </a:extLst>
              </a:tr>
            </a:tbl>
          </a:graphicData>
        </a:graphic>
      </p:graphicFrame>
      <p:pic>
        <p:nvPicPr>
          <p:cNvPr id="4" name="Picture 3">
            <a:extLst>
              <a:ext uri="{FF2B5EF4-FFF2-40B4-BE49-F238E27FC236}">
                <a16:creationId xmlns:a16="http://schemas.microsoft.com/office/drawing/2014/main" id="{DE1D6576-3962-402C-971A-9B102A110432}"/>
              </a:ext>
            </a:extLst>
          </p:cNvPr>
          <p:cNvPicPr>
            <a:picLocks noChangeAspect="1"/>
          </p:cNvPicPr>
          <p:nvPr/>
        </p:nvPicPr>
        <p:blipFill>
          <a:blip r:embed="rId3"/>
          <a:stretch>
            <a:fillRect/>
          </a:stretch>
        </p:blipFill>
        <p:spPr>
          <a:xfrm>
            <a:off x="458281" y="1348580"/>
            <a:ext cx="6091312" cy="5560219"/>
          </a:xfrm>
          <a:prstGeom prst="rect">
            <a:avLst/>
          </a:prstGeom>
        </p:spPr>
      </p:pic>
    </p:spTree>
    <p:extLst>
      <p:ext uri="{BB962C8B-B14F-4D97-AF65-F5344CB8AC3E}">
        <p14:creationId xmlns:p14="http://schemas.microsoft.com/office/powerpoint/2010/main" val="28032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r>
              <a:rPr lang="en-US">
                <a:latin typeface="HP Simplified" panose="020B0604020204020204" pitchFamily="34" charset="0"/>
              </a:rPr>
              <a:t>In progress Slides</a:t>
            </a:r>
            <a:endParaRPr lang="en-US"/>
          </a:p>
          <a:p>
            <a:endParaRPr lang="en-US"/>
          </a:p>
          <a:p>
            <a:r>
              <a:rPr lang="en-US"/>
              <a:t>	</a:t>
            </a:r>
          </a:p>
        </p:txBody>
      </p:sp>
    </p:spTree>
    <p:extLst>
      <p:ext uri="{BB962C8B-B14F-4D97-AF65-F5344CB8AC3E}">
        <p14:creationId xmlns:p14="http://schemas.microsoft.com/office/powerpoint/2010/main" val="301438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PaaS – Virtual – Apache HTTP Server</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50410175"/>
              </p:ext>
            </p:extLst>
          </p:nvPr>
        </p:nvGraphicFramePr>
        <p:xfrm>
          <a:off x="5159829" y="1265237"/>
          <a:ext cx="9195960" cy="6324600"/>
        </p:xfrm>
        <a:graphic>
          <a:graphicData uri="http://schemas.openxmlformats.org/drawingml/2006/table">
            <a:tbl>
              <a:tblPr firstRow="1" bandRow="1">
                <a:tableStyleId>{5C22544A-7EE6-4342-B048-85BDC9FD1C3A}</a:tableStyleId>
              </a:tblPr>
              <a:tblGrid>
                <a:gridCol w="2554610">
                  <a:extLst>
                    <a:ext uri="{9D8B030D-6E8A-4147-A177-3AD203B41FA5}">
                      <a16:colId xmlns:a16="http://schemas.microsoft.com/office/drawing/2014/main" val="20000"/>
                    </a:ext>
                  </a:extLst>
                </a:gridCol>
                <a:gridCol w="3320675">
                  <a:extLst>
                    <a:ext uri="{9D8B030D-6E8A-4147-A177-3AD203B41FA5}">
                      <a16:colId xmlns:a16="http://schemas.microsoft.com/office/drawing/2014/main" val="20001"/>
                    </a:ext>
                  </a:extLst>
                </a:gridCol>
                <a:gridCol w="3320675">
                  <a:extLst>
                    <a:ext uri="{9D8B030D-6E8A-4147-A177-3AD203B41FA5}">
                      <a16:colId xmlns:a16="http://schemas.microsoft.com/office/drawing/2014/main" val="4125869366"/>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0"/>
                  </a:ext>
                </a:extLst>
              </a:tr>
              <a:tr h="294072">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gridSpan="2">
                  <a:txBody>
                    <a:bodyPr/>
                    <a:lstStyle/>
                    <a:p>
                      <a:r>
                        <a:rPr lang="fr-BE" sz="1600" baseline="0">
                          <a:latin typeface="Trebuchet MS" panose="020B0603020202020204" pitchFamily="34" charset="0"/>
                        </a:rPr>
                        <a:t>Apache HTTP Server on RHEL </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1"/>
                  </a:ext>
                </a:extLst>
              </a:tr>
              <a:tr h="0">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DXC </a:t>
                      </a:r>
                      <a:r>
                        <a:rPr lang="fr-BE" sz="1600" err="1">
                          <a:latin typeface="Trebuchet MS" panose="020B0603020202020204" pitchFamily="34" charset="0"/>
                        </a:rPr>
                        <a:t>Managed</a:t>
                      </a:r>
                      <a:r>
                        <a:rPr lang="fr-BE" sz="1600">
                          <a:latin typeface="Trebuchet MS" panose="020B0603020202020204" pitchFamily="34" charset="0"/>
                        </a:rPr>
                        <a:t> or UWV </a:t>
                      </a:r>
                      <a:r>
                        <a:rPr lang="fr-BE" sz="1600" err="1">
                          <a:latin typeface="Trebuchet MS" panose="020B0603020202020204" pitchFamily="34" charset="0"/>
                        </a:rPr>
                        <a:t>Managed</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7"/>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Location (AM2 or AM3</a:t>
                      </a:r>
                      <a:r>
                        <a:rPr lang="fr-BE" sz="1600" baseline="0">
                          <a:latin typeface="Trebuchet MS" panose="020B0603020202020204" pitchFamily="34" charset="0"/>
                        </a:rPr>
                        <a:t>)</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2"/>
                  </a:ext>
                </a:extLst>
              </a:tr>
              <a:tr h="0">
                <a:tc>
                  <a:txBody>
                    <a:bodyPr/>
                    <a:lstStyle/>
                    <a:p>
                      <a:r>
                        <a:rPr lang="en-US" sz="1600">
                          <a:latin typeface="Trebuchet MS" panose="020B0603020202020204" pitchFamily="34" charset="0"/>
                        </a:rPr>
                        <a:t>Environment</a:t>
                      </a:r>
                    </a:p>
                  </a:txBody>
                  <a:tcPr/>
                </a:tc>
                <a:tc gridSpan="2">
                  <a:txBody>
                    <a:bodyPr/>
                    <a:lstStyle/>
                    <a:p>
                      <a:r>
                        <a:rPr lang="en-US" sz="1600">
                          <a:latin typeface="Trebuchet MS" panose="020B0603020202020204" pitchFamily="34" charset="0"/>
                        </a:rPr>
                        <a:t>Customer Selectable Environment (Production/Acceptance/Development/Test)</a:t>
                      </a:r>
                    </a:p>
                  </a:txBody>
                  <a:tcPr/>
                </a:tc>
                <a:tc hMerge="1">
                  <a:txBody>
                    <a:bodyPr/>
                    <a:lstStyle/>
                    <a:p>
                      <a:endParaRPr lang="en-US"/>
                    </a:p>
                  </a:txBody>
                  <a:tcPr/>
                </a:tc>
                <a:extLst>
                  <a:ext uri="{0D108BD9-81ED-4DB2-BD59-A6C34878D82A}">
                    <a16:rowId xmlns:a16="http://schemas.microsoft.com/office/drawing/2014/main" val="1661962784"/>
                  </a:ext>
                </a:extLst>
              </a:tr>
              <a:tr h="0">
                <a:tc>
                  <a:txBody>
                    <a:bodyPr/>
                    <a:lstStyle/>
                    <a:p>
                      <a:r>
                        <a:rPr lang="fr-BE" sz="1600">
                          <a:latin typeface="Trebuchet MS" panose="020B0603020202020204" pitchFamily="34" charset="0"/>
                        </a:rPr>
                        <a:t>Zone</a:t>
                      </a:r>
                      <a:endParaRPr lang="en-US" sz="1600">
                        <a:latin typeface="Trebuchet MS" panose="020B0603020202020204" pitchFamily="34" charset="0"/>
                      </a:endParaRPr>
                    </a:p>
                  </a:txBody>
                  <a:tcPr/>
                </a:tc>
                <a:tc gridSpan="2">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8"/>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RHEL 7.9</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gridSpan="2">
                  <a:txBody>
                    <a:bodyPr/>
                    <a:lstStyle/>
                    <a:p>
                      <a:r>
                        <a:rPr lang="fr-BE" sz="1600" err="1">
                          <a:latin typeface="Trebuchet MS" panose="020B0603020202020204" pitchFamily="34" charset="0"/>
                        </a:rPr>
                        <a:t>Predefined</a:t>
                      </a:r>
                      <a:r>
                        <a:rPr lang="fr-BE" sz="1600" baseline="0">
                          <a:latin typeface="Trebuchet MS" panose="020B0603020202020204" pitchFamily="34" charset="0"/>
                        </a:rPr>
                        <a:t> T-shirt sizes</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4"/>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a:t>
                      </a:r>
                    </a:p>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a:t>
                      </a:r>
                      <a:r>
                        <a:rPr lang="fr-BE" sz="1600" err="1">
                          <a:latin typeface="Trebuchet MS" panose="020B0603020202020204" pitchFamily="34" charset="0"/>
                        </a:rPr>
                        <a:t>with</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a:t>
                      </a:r>
                      <a:r>
                        <a:rPr lang="fr-BE" sz="1600" err="1">
                          <a:latin typeface="Trebuchet MS" panose="020B0603020202020204" pitchFamily="34" charset="0"/>
                        </a:rPr>
                        <a:t>without</a:t>
                      </a:r>
                      <a:r>
                        <a:rPr lang="fr-BE" sz="1600">
                          <a:latin typeface="Trebuchet MS" panose="020B0603020202020204" pitchFamily="34" charset="0"/>
                        </a:rPr>
                        <a:t> </a:t>
                      </a:r>
                      <a:r>
                        <a:rPr lang="fr-BE" sz="1600" err="1">
                          <a:latin typeface="Trebuchet MS" panose="020B0603020202020204" pitchFamily="34" charset="0"/>
                        </a:rPr>
                        <a:t>Replication</a:t>
                      </a:r>
                      <a:r>
                        <a:rPr lang="fr-BE" sz="1600">
                          <a:latin typeface="Trebuchet MS" panose="020B0603020202020204" pitchFamily="34" charset="0"/>
                        </a:rPr>
                        <a:t> per VM</a:t>
                      </a:r>
                    </a:p>
                  </a:txBody>
                  <a:tcPr/>
                </a:tc>
                <a:tc hMerge="1">
                  <a:txBody>
                    <a:bodyPr/>
                    <a:lstStyle/>
                    <a:p>
                      <a:endParaRPr lang="en-US"/>
                    </a:p>
                  </a:txBody>
                  <a:tcPr/>
                </a:tc>
                <a:extLst>
                  <a:ext uri="{0D108BD9-81ED-4DB2-BD59-A6C34878D82A}">
                    <a16:rowId xmlns:a16="http://schemas.microsoft.com/office/drawing/2014/main" val="10005"/>
                  </a:ext>
                </a:extLst>
              </a:tr>
              <a:tr h="370840">
                <a:tc>
                  <a:txBody>
                    <a:bodyPr/>
                    <a:lstStyle/>
                    <a:p>
                      <a:r>
                        <a:rPr lang="fr-BE" sz="1600">
                          <a:latin typeface="Trebuchet MS" panose="020B0603020202020204" pitchFamily="34" charset="0"/>
                        </a:rPr>
                        <a:t>Backup DXC </a:t>
                      </a:r>
                      <a:r>
                        <a:rPr lang="fr-BE" sz="1600" err="1">
                          <a:latin typeface="Trebuchet MS" panose="020B0603020202020204" pitchFamily="34" charset="0"/>
                        </a:rPr>
                        <a:t>Managed</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VM Image Backup </a:t>
                      </a:r>
                      <a:r>
                        <a:rPr lang="fr-BE" sz="1600" err="1">
                          <a:latin typeface="Trebuchet MS" panose="020B0603020202020204" pitchFamily="34" charset="0"/>
                        </a:rPr>
                        <a:t>with</a:t>
                      </a:r>
                      <a:r>
                        <a:rPr lang="fr-BE" sz="1600">
                          <a:latin typeface="Trebuchet MS" panose="020B0603020202020204" pitchFamily="34" charset="0"/>
                        </a:rPr>
                        <a:t> Customer</a:t>
                      </a:r>
                      <a:r>
                        <a:rPr lang="fr-BE" sz="1600" baseline="0">
                          <a:latin typeface="Trebuchet MS" panose="020B0603020202020204" pitchFamily="34" charset="0"/>
                        </a:rPr>
                        <a:t> </a:t>
                      </a:r>
                      <a:r>
                        <a:rPr lang="fr-BE" sz="1600" baseline="0" err="1">
                          <a:latin typeface="Trebuchet MS" panose="020B0603020202020204" pitchFamily="34" charset="0"/>
                        </a:rPr>
                        <a:t>Selectable</a:t>
                      </a:r>
                      <a:r>
                        <a:rPr lang="fr-BE" sz="1600" baseline="0">
                          <a:latin typeface="Trebuchet MS" panose="020B0603020202020204" pitchFamily="34" charset="0"/>
                        </a:rPr>
                        <a:t> </a:t>
                      </a:r>
                      <a:r>
                        <a:rPr lang="fr-BE" sz="1600" baseline="0" err="1">
                          <a:latin typeface="Trebuchet MS" panose="020B0603020202020204" pitchFamily="34" charset="0"/>
                        </a:rPr>
                        <a:t>Retention</a:t>
                      </a:r>
                      <a:r>
                        <a:rPr lang="fr-BE" sz="1600" baseline="0">
                          <a:latin typeface="Trebuchet MS" panose="020B0603020202020204" pitchFamily="34" charset="0"/>
                        </a:rPr>
                        <a:t> Time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Life</a:t>
                      </a:r>
                      <a:r>
                        <a:rPr lang="fr-BE" sz="1600" baseline="0">
                          <a:latin typeface="Trebuchet MS" panose="020B0603020202020204" pitchFamily="34" charset="0"/>
                        </a:rPr>
                        <a:t> Cycle Actions</a:t>
                      </a:r>
                    </a:p>
                    <a:p>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Start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Stop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Restart</a:t>
                      </a:r>
                      <a:r>
                        <a:rPr lang="fr-BE" sz="1600" baseline="0">
                          <a:latin typeface="Trebuchet MS" panose="020B0603020202020204" pitchFamily="34" charset="0"/>
                        </a:rPr>
                        <a:t> VM (UWV </a:t>
                      </a:r>
                      <a:r>
                        <a:rPr lang="fr-BE" sz="1600" baseline="0" err="1">
                          <a:latin typeface="Trebuchet MS" panose="020B0603020202020204" pitchFamily="34" charset="0"/>
                        </a:rPr>
                        <a:t>Managed</a:t>
                      </a:r>
                      <a:r>
                        <a:rPr lang="fr-BE" sz="1600" baseline="0">
                          <a:latin typeface="Trebuchet MS" panose="020B0603020202020204" pitchFamily="34" charset="0"/>
                        </a:rPr>
                        <a:t>)</a:t>
                      </a:r>
                      <a:endParaRPr lang="fr-BE" sz="1600">
                        <a:latin typeface="Trebuchet MS" panose="020B0603020202020204" pitchFamily="34" charset="0"/>
                      </a:endParaRPr>
                    </a:p>
                    <a:p>
                      <a:r>
                        <a:rPr lang="fr-BE" sz="1600" err="1">
                          <a:latin typeface="Trebuchet MS" panose="020B0603020202020204" pitchFamily="34" charset="0"/>
                        </a:rPr>
                        <a:t>Create</a:t>
                      </a:r>
                      <a:r>
                        <a:rPr lang="fr-BE" sz="1600">
                          <a:latin typeface="Trebuchet MS" panose="020B0603020202020204" pitchFamily="34" charset="0"/>
                        </a:rPr>
                        <a:t> Snapshot</a:t>
                      </a:r>
                    </a:p>
                    <a:p>
                      <a:r>
                        <a:rPr lang="fr-BE" sz="1600" err="1">
                          <a:latin typeface="Trebuchet MS" panose="020B0603020202020204" pitchFamily="34" charset="0"/>
                        </a:rPr>
                        <a:t>Revert</a:t>
                      </a:r>
                      <a:r>
                        <a:rPr lang="fr-BE" sz="1600" baseline="0">
                          <a:latin typeface="Trebuchet MS" panose="020B0603020202020204" pitchFamily="34" charset="0"/>
                        </a:rPr>
                        <a:t> Snapshot</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Add</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Remove</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Increase</a:t>
                      </a:r>
                      <a:r>
                        <a:rPr lang="fr-BE" sz="1600" baseline="0">
                          <a:latin typeface="Trebuchet MS" panose="020B0603020202020204" pitchFamily="34" charset="0"/>
                        </a:rPr>
                        <a:t> </a:t>
                      </a:r>
                      <a:r>
                        <a:rPr lang="fr-BE" sz="1600" baseline="0" err="1">
                          <a:latin typeface="Trebuchet MS" panose="020B0603020202020204" pitchFamily="34" charset="0"/>
                        </a:rPr>
                        <a:t>Disksize</a:t>
                      </a:r>
                      <a:endParaRPr lang="fr-BE" sz="1600" baseline="0">
                        <a:latin typeface="Trebuchet MS" panose="020B0603020202020204" pitchFamily="34" charset="0"/>
                      </a:endParaRPr>
                    </a:p>
                  </a:txBody>
                  <a:tcPr/>
                </a:tc>
                <a:tc>
                  <a:txBody>
                    <a:bodyPr/>
                    <a:lstStyle/>
                    <a:p>
                      <a:r>
                        <a:rPr lang="fr-BE" sz="1600" baseline="0" err="1">
                          <a:latin typeface="Trebuchet MS" panose="020B0603020202020204" pitchFamily="34" charset="0"/>
                        </a:rPr>
                        <a:t>Delete</a:t>
                      </a:r>
                      <a:r>
                        <a:rPr lang="fr-BE" sz="1600" baseline="0">
                          <a:latin typeface="Trebuchet MS" panose="020B0603020202020204" pitchFamily="34" charset="0"/>
                        </a:rPr>
                        <a:t> Snapshot</a:t>
                      </a:r>
                    </a:p>
                    <a:p>
                      <a:r>
                        <a:rPr lang="fr-BE" sz="1600">
                          <a:latin typeface="Trebuchet MS" panose="020B0603020202020204" pitchFamily="34" charset="0"/>
                        </a:rPr>
                        <a:t>On </a:t>
                      </a:r>
                      <a:r>
                        <a:rPr lang="fr-BE" sz="1600" err="1">
                          <a:latin typeface="Trebuchet MS" panose="020B0603020202020204" pitchFamily="34" charset="0"/>
                        </a:rPr>
                        <a:t>Demand</a:t>
                      </a:r>
                      <a:r>
                        <a:rPr lang="fr-BE" sz="1600">
                          <a:latin typeface="Trebuchet MS" panose="020B0603020202020204" pitchFamily="34" charset="0"/>
                        </a:rPr>
                        <a:t> Backup</a:t>
                      </a:r>
                    </a:p>
                    <a:p>
                      <a:r>
                        <a:rPr lang="fr-BE" sz="1600">
                          <a:latin typeface="Trebuchet MS" panose="020B0603020202020204" pitchFamily="34" charset="0"/>
                        </a:rPr>
                        <a:t>Mark for </a:t>
                      </a:r>
                      <a:r>
                        <a:rPr lang="fr-BE" sz="1600" err="1">
                          <a:latin typeface="Trebuchet MS" panose="020B0603020202020204" pitchFamily="34" charset="0"/>
                        </a:rPr>
                        <a:t>Delete</a:t>
                      </a:r>
                      <a:endParaRPr lang="fr-BE" sz="1600">
                        <a:latin typeface="Trebuchet MS" panose="020B0603020202020204" pitchFamily="34" charset="0"/>
                      </a:endParaRPr>
                    </a:p>
                    <a:p>
                      <a:r>
                        <a:rPr lang="fr-BE" sz="1600" err="1">
                          <a:latin typeface="Trebuchet MS" panose="020B0603020202020204" pitchFamily="34" charset="0"/>
                        </a:rPr>
                        <a:t>Unmark</a:t>
                      </a:r>
                      <a:r>
                        <a:rPr lang="fr-BE" sz="1600" baseline="0">
                          <a:latin typeface="Trebuchet MS" panose="020B0603020202020204" pitchFamily="34" charset="0"/>
                        </a:rPr>
                        <a:t> for </a:t>
                      </a:r>
                      <a:r>
                        <a:rPr lang="fr-BE" sz="1600" baseline="0" err="1">
                          <a:latin typeface="Trebuchet MS" panose="020B0603020202020204" pitchFamily="34" charset="0"/>
                        </a:rPr>
                        <a:t>Delete</a:t>
                      </a:r>
                      <a:endParaRPr lang="fr-BE" sz="1600" baseline="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Resize</a:t>
                      </a:r>
                      <a:r>
                        <a:rPr lang="fr-BE" sz="1600" baseline="0">
                          <a:latin typeface="Trebuchet MS" panose="020B0603020202020204" pitchFamily="34" charset="0"/>
                        </a:rPr>
                        <a:t> VM (T-shirt size)</a:t>
                      </a:r>
                      <a:endParaRPr lang="en-US" sz="160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Unlock</a:t>
                      </a:r>
                      <a:r>
                        <a:rPr lang="fr-BE" sz="1600" baseline="0">
                          <a:latin typeface="Trebuchet MS" panose="020B0603020202020204" pitchFamily="34" charset="0"/>
                        </a:rPr>
                        <a:t>/reset Admin Account (UWV </a:t>
                      </a:r>
                      <a:r>
                        <a:rPr lang="fr-BE" sz="1600" baseline="0" err="1">
                          <a:latin typeface="Trebuchet MS" panose="020B0603020202020204" pitchFamily="34" charset="0"/>
                        </a:rPr>
                        <a:t>Managed</a:t>
                      </a:r>
                      <a:r>
                        <a:rPr lang="fr-BE" sz="1600" baseline="0">
                          <a:latin typeface="Trebuchet MS" panose="020B0603020202020204" pitchFamily="34" charset="0"/>
                        </a:rPr>
                        <a:t>)</a:t>
                      </a:r>
                    </a:p>
                    <a:p>
                      <a:endParaRPr lang="fr-BE" sz="1600" baseline="0">
                        <a:latin typeface="Trebuchet MS" panose="020B0603020202020204" pitchFamily="34" charset="0"/>
                      </a:endParaRP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gridSpan="2">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RPO &lt; 24h, RTO &lt; 72h / DR </a:t>
                      </a:r>
                      <a:r>
                        <a:rPr lang="fr-BE" sz="1600" baseline="0" err="1">
                          <a:latin typeface="Trebuchet MS" panose="020B0603020202020204" pitchFamily="34" charset="0"/>
                        </a:rPr>
                        <a:t>towards</a:t>
                      </a:r>
                      <a:r>
                        <a:rPr lang="fr-BE" sz="1600" baseline="0">
                          <a:latin typeface="Trebuchet MS" panose="020B0603020202020204" pitchFamily="34" charset="0"/>
                        </a:rPr>
                        <a:t> AM8 Datacenter</a:t>
                      </a:r>
                    </a:p>
                  </a:txBody>
                  <a:tcPr/>
                </a:tc>
                <a:tc hMerge="1">
                  <a:txBody>
                    <a:bodyPr/>
                    <a:lstStyle/>
                    <a:p>
                      <a:endParaRPr lang="en-US"/>
                    </a:p>
                  </a:txBody>
                  <a:tcPr/>
                </a:tc>
                <a:extLst>
                  <a:ext uri="{0D108BD9-81ED-4DB2-BD59-A6C34878D82A}">
                    <a16:rowId xmlns:a16="http://schemas.microsoft.com/office/drawing/2014/main" val="1584136494"/>
                  </a:ext>
                </a:extLst>
              </a:tr>
            </a:tbl>
          </a:graphicData>
        </a:graphic>
      </p:graphicFrame>
      <p:sp>
        <p:nvSpPr>
          <p:cNvPr id="5" name="TextBox 4">
            <a:extLst>
              <a:ext uri="{FF2B5EF4-FFF2-40B4-BE49-F238E27FC236}">
                <a16:creationId xmlns:a16="http://schemas.microsoft.com/office/drawing/2014/main" id="{EEDA8BC4-8333-4531-878B-1AB44240623D}"/>
              </a:ext>
            </a:extLst>
          </p:cNvPr>
          <p:cNvSpPr txBox="1"/>
          <p:nvPr/>
        </p:nvSpPr>
        <p:spPr>
          <a:xfrm>
            <a:off x="10178142" y="96818"/>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pic>
        <p:nvPicPr>
          <p:cNvPr id="3" name="Picture 2">
            <a:extLst>
              <a:ext uri="{FF2B5EF4-FFF2-40B4-BE49-F238E27FC236}">
                <a16:creationId xmlns:a16="http://schemas.microsoft.com/office/drawing/2014/main" id="{8B3A66E5-62C5-4B18-A3D2-76794B0400CE}"/>
              </a:ext>
            </a:extLst>
          </p:cNvPr>
          <p:cNvPicPr>
            <a:picLocks noChangeAspect="1"/>
          </p:cNvPicPr>
          <p:nvPr/>
        </p:nvPicPr>
        <p:blipFill>
          <a:blip r:embed="rId3"/>
          <a:stretch>
            <a:fillRect/>
          </a:stretch>
        </p:blipFill>
        <p:spPr>
          <a:xfrm>
            <a:off x="685800" y="1322746"/>
            <a:ext cx="4123219" cy="6209582"/>
          </a:xfrm>
          <a:prstGeom prst="rect">
            <a:avLst/>
          </a:prstGeom>
        </p:spPr>
      </p:pic>
    </p:spTree>
    <p:extLst>
      <p:ext uri="{BB962C8B-B14F-4D97-AF65-F5344CB8AC3E}">
        <p14:creationId xmlns:p14="http://schemas.microsoft.com/office/powerpoint/2010/main" val="616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a:bodyPr>
          <a:lstStyle/>
          <a:p>
            <a:r>
              <a:rPr lang="en-US">
                <a:latin typeface="HP Simplified" panose="020B0604020204020204" pitchFamily="34" charset="0"/>
              </a:rPr>
              <a:t>Questions?</a:t>
            </a:r>
          </a:p>
          <a:p>
            <a:r>
              <a:rPr lang="en-US">
                <a:latin typeface="HP Simplified" panose="020B0604020204020204" pitchFamily="34" charset="0"/>
              </a:rPr>
              <a:t>Comments?</a:t>
            </a:r>
          </a:p>
          <a:p>
            <a:endParaRPr lang="en-US"/>
          </a:p>
          <a:p>
            <a:endParaRPr lang="en-US"/>
          </a:p>
          <a:p>
            <a:endParaRPr lang="en-US"/>
          </a:p>
          <a:p>
            <a:endParaRPr lang="en-US"/>
          </a:p>
          <a:p>
            <a:r>
              <a:rPr lang="en-US"/>
              <a:t>					Thank you.</a:t>
            </a:r>
          </a:p>
        </p:txBody>
      </p:sp>
    </p:spTree>
    <p:extLst>
      <p:ext uri="{BB962C8B-B14F-4D97-AF65-F5344CB8AC3E}">
        <p14:creationId xmlns:p14="http://schemas.microsoft.com/office/powerpoint/2010/main" val="16437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Appendix</a:t>
            </a:r>
            <a:endParaRPr lang="en-US">
              <a:latin typeface="Trebuchet MS" panose="020B0603020202020204" pitchFamily="34" charset="0"/>
            </a:endParaRPr>
          </a:p>
        </p:txBody>
      </p:sp>
      <p:sp>
        <p:nvSpPr>
          <p:cNvPr id="5" name="Title 1"/>
          <p:cNvSpPr txBox="1">
            <a:spLocks/>
          </p:cNvSpPr>
          <p:nvPr/>
        </p:nvSpPr>
        <p:spPr>
          <a:xfrm>
            <a:off x="685800" y="1201048"/>
            <a:ext cx="5141438" cy="53515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nl-BE" sz="2880">
                <a:solidFill>
                  <a:srgbClr val="00B0F0"/>
                </a:solidFill>
                <a:latin typeface="Trebuchet MS" panose="020B0603020202020204" pitchFamily="34" charset="0"/>
              </a:rPr>
              <a:t>Virtual Machine Sizes</a:t>
            </a:r>
            <a:endParaRPr lang="en-US" sz="2880">
              <a:solidFill>
                <a:srgbClr val="00B0F0"/>
              </a:solidFill>
              <a:latin typeface="Trebuchet MS" panose="020B0603020202020204" pitchFamily="34" charset="0"/>
            </a:endParaRPr>
          </a:p>
        </p:txBody>
      </p:sp>
      <p:sp>
        <p:nvSpPr>
          <p:cNvPr id="10" name="TextBox 9">
            <a:extLst>
              <a:ext uri="{FF2B5EF4-FFF2-40B4-BE49-F238E27FC236}">
                <a16:creationId xmlns:a16="http://schemas.microsoft.com/office/drawing/2014/main" id="{ABB1FD08-F9AB-41B6-A67C-840101E3E52D}"/>
              </a:ext>
            </a:extLst>
          </p:cNvPr>
          <p:cNvSpPr txBox="1"/>
          <p:nvPr/>
        </p:nvSpPr>
        <p:spPr>
          <a:xfrm>
            <a:off x="685800" y="1806326"/>
            <a:ext cx="7184572" cy="3477875"/>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following table represents an overview of the Virtual Machine T-shirt sizes which are available through the Private Cloud. All combinations of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vcpu</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/RAM are possible</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smallest size Virtual machines = 1vcpu/2GGB, the largest Virtual machine = 16vcpu/256GB</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Depending on the PaaS offering, some virtual machines in the lowest category are not offered due to the vendor minimum requirements</a:t>
            </a:r>
          </a:p>
          <a:p>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68747B2B-A098-4AA8-97EB-8A947E8E879F}"/>
              </a:ext>
            </a:extLst>
          </p:cNvPr>
          <p:cNvGraphicFramePr>
            <a:graphicFrameLocks noGrp="1"/>
          </p:cNvGraphicFramePr>
          <p:nvPr>
            <p:extLst>
              <p:ext uri="{D42A27DB-BD31-4B8C-83A1-F6EECF244321}">
                <p14:modId xmlns:p14="http://schemas.microsoft.com/office/powerpoint/2010/main" val="910589199"/>
              </p:ext>
            </p:extLst>
          </p:nvPr>
        </p:nvGraphicFramePr>
        <p:xfrm>
          <a:off x="8336767" y="1201048"/>
          <a:ext cx="5141439" cy="6055360"/>
        </p:xfrm>
        <a:graphic>
          <a:graphicData uri="http://schemas.openxmlformats.org/drawingml/2006/table">
            <a:tbl>
              <a:tblPr firstRow="1" bandRow="1">
                <a:tableStyleId>{5C22544A-7EE6-4342-B048-85BDC9FD1C3A}</a:tableStyleId>
              </a:tblPr>
              <a:tblGrid>
                <a:gridCol w="2699794">
                  <a:extLst>
                    <a:ext uri="{9D8B030D-6E8A-4147-A177-3AD203B41FA5}">
                      <a16:colId xmlns:a16="http://schemas.microsoft.com/office/drawing/2014/main" val="20000"/>
                    </a:ext>
                  </a:extLst>
                </a:gridCol>
                <a:gridCol w="2441645">
                  <a:extLst>
                    <a:ext uri="{9D8B030D-6E8A-4147-A177-3AD203B41FA5}">
                      <a16:colId xmlns:a16="http://schemas.microsoft.com/office/drawing/2014/main" val="20001"/>
                    </a:ext>
                  </a:extLst>
                </a:gridCol>
              </a:tblGrid>
              <a:tr h="370840">
                <a:tc>
                  <a:txBody>
                    <a:bodyPr/>
                    <a:lstStyle/>
                    <a:p>
                      <a:r>
                        <a:rPr lang="en-US" sz="1600">
                          <a:latin typeface="Trebuchet MS" panose="020B0603020202020204" pitchFamily="34" charset="0"/>
                        </a:rPr>
                        <a:t>vCPU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RAM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6000">
                <a:tc>
                  <a:txBody>
                    <a:bodyPr/>
                    <a:lstStyle/>
                    <a:p>
                      <a:r>
                        <a:rPr lang="en-US" sz="1600">
                          <a:latin typeface="Trebuchet MS" panose="020B0603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r>
                        <a:rPr lang="en-US" sz="1600">
                          <a:latin typeface="Trebuchet MS" panose="020B0603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sz="1600">
                          <a:latin typeface="Trebuchet MS" panose="020B0603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962784"/>
                  </a:ext>
                </a:extLst>
              </a:tr>
              <a:tr h="0">
                <a:tc>
                  <a:txBody>
                    <a:bodyPr/>
                    <a:lstStyle/>
                    <a:p>
                      <a:r>
                        <a:rPr lang="en-US" sz="1600">
                          <a:latin typeface="Trebuchet MS" panose="020B0603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r>
                        <a:rPr lang="en-US" sz="1600">
                          <a:latin typeface="Trebuchet MS" panose="020B0603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sz="1600">
                          <a:latin typeface="Trebuchet MS" panose="020B0603020202020204" pitchFamily="34"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600">
                          <a:latin typeface="Trebuchet MS" panose="020B0603020202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BE"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sz="1600">
                          <a:latin typeface="Trebuchet MS" panose="020B060302020202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83360">
                <a:tc rowSpan="4">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BE" sz="1600" baseline="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v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252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3015443"/>
                  </a:ext>
                </a:extLst>
              </a:tr>
              <a:tr h="370840">
                <a:tc v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592550"/>
                  </a:ext>
                </a:extLst>
              </a:tr>
              <a:tr h="370840">
                <a:tc v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41847"/>
                  </a:ext>
                </a:extLst>
              </a:tr>
            </a:tbl>
          </a:graphicData>
        </a:graphic>
      </p:graphicFrame>
      <p:sp>
        <p:nvSpPr>
          <p:cNvPr id="3" name="Arrow: Down 2">
            <a:extLst>
              <a:ext uri="{FF2B5EF4-FFF2-40B4-BE49-F238E27FC236}">
                <a16:creationId xmlns:a16="http://schemas.microsoft.com/office/drawing/2014/main" id="{92715D16-BA94-4AB2-8B01-4EA1170842C5}"/>
              </a:ext>
            </a:extLst>
          </p:cNvPr>
          <p:cNvSpPr/>
          <p:nvPr/>
        </p:nvSpPr>
        <p:spPr>
          <a:xfrm>
            <a:off x="11125199" y="3492132"/>
            <a:ext cx="740229" cy="2329543"/>
          </a:xfrm>
          <a:prstGeom prst="down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0636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General </a:t>
            </a:r>
            <a:r>
              <a:rPr lang="fr-BE" err="1">
                <a:latin typeface="Trebuchet MS" panose="020B0603020202020204" pitchFamily="34" charset="0"/>
              </a:rPr>
              <a:t>recommendations</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50319191"/>
              </p:ext>
            </p:extLst>
          </p:nvPr>
        </p:nvGraphicFramePr>
        <p:xfrm>
          <a:off x="685800" y="1348581"/>
          <a:ext cx="12102548" cy="4846320"/>
        </p:xfrm>
        <a:graphic>
          <a:graphicData uri="http://schemas.openxmlformats.org/drawingml/2006/table">
            <a:tbl>
              <a:tblPr firstRow="1" bandRow="1">
                <a:tableStyleId>{5C22544A-7EE6-4342-B048-85BDC9FD1C3A}</a:tableStyleId>
              </a:tblPr>
              <a:tblGrid>
                <a:gridCol w="4786296">
                  <a:extLst>
                    <a:ext uri="{9D8B030D-6E8A-4147-A177-3AD203B41FA5}">
                      <a16:colId xmlns:a16="http://schemas.microsoft.com/office/drawing/2014/main" val="20000"/>
                    </a:ext>
                  </a:extLst>
                </a:gridCol>
                <a:gridCol w="7316252">
                  <a:extLst>
                    <a:ext uri="{9D8B030D-6E8A-4147-A177-3AD203B41FA5}">
                      <a16:colId xmlns:a16="http://schemas.microsoft.com/office/drawing/2014/main" val="20001"/>
                    </a:ext>
                  </a:extLst>
                </a:gridCol>
              </a:tblGrid>
              <a:tr h="370840">
                <a:tc>
                  <a:txBody>
                    <a:bodyPr/>
                    <a:lstStyle/>
                    <a:p>
                      <a:r>
                        <a:rPr lang="en-US" sz="1600">
                          <a:latin typeface="Trebuchet MS" panose="020B0603020202020204" pitchFamily="34" charset="0"/>
                        </a:rPr>
                        <a:t>General Awareness and recommendations on the Private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6000">
                <a:tc>
                  <a:txBody>
                    <a:bodyPr/>
                    <a:lstStyle/>
                    <a:p>
                      <a:r>
                        <a:rPr lang="en-US" sz="1600">
                          <a:latin typeface="Trebuchet MS" panose="020B0603020202020204" pitchFamily="34" charset="0"/>
                        </a:rPr>
                        <a:t>Monsters VM’s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Monster VM’s are exceptionally large Virtual Machines</a:t>
                      </a:r>
                    </a:p>
                    <a:p>
                      <a:r>
                        <a:rPr lang="en-US" sz="1600">
                          <a:latin typeface="Trebuchet MS" panose="020B0603020202020204" pitchFamily="34" charset="0"/>
                        </a:rPr>
                        <a:t>Running monster VM’s on the Private Cloud requires specific attention to the underlying infrastructure.</a:t>
                      </a:r>
                    </a:p>
                    <a:p>
                      <a:r>
                        <a:rPr lang="en-US" sz="1600">
                          <a:latin typeface="Trebuchet MS" panose="020B0603020202020204" pitchFamily="34" charset="0"/>
                        </a:rPr>
                        <a:t>For several technical reasons DXC has limited the size of the virtual machines to a maximum of 16vcpu/256GB RAM and 7TB of diskspace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248170"/>
                  </a:ext>
                </a:extLst>
              </a:tr>
              <a:tr h="220391">
                <a:tc>
                  <a:txBody>
                    <a:bodyPr/>
                    <a:lstStyle/>
                    <a:p>
                      <a:r>
                        <a:rPr lang="en-US" sz="1600">
                          <a:latin typeface="Trebuchet MS" panose="020B0603020202020204" pitchFamily="34" charset="0"/>
                        </a:rPr>
                        <a:t>Max Storage Sizes on 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The total amount of virtual disks for both the IAAS and PAAS offering is set to 11 disks (1x OS Disks + 10 Data Disks)</a:t>
                      </a:r>
                    </a:p>
                    <a:p>
                      <a:r>
                        <a:rPr lang="en-US" sz="1600">
                          <a:latin typeface="Trebuchet MS" panose="020B0603020202020204" pitchFamily="34" charset="0"/>
                        </a:rPr>
                        <a:t>The Maximum size of a Data Disk = 1TB</a:t>
                      </a:r>
                    </a:p>
                    <a:p>
                      <a:r>
                        <a:rPr lang="en-US" sz="1600">
                          <a:latin typeface="Trebuchet MS" panose="020B0603020202020204" pitchFamily="34" charset="0"/>
                        </a:rPr>
                        <a:t>The Maximum size of a Virtual Machine = 7TB</a:t>
                      </a:r>
                    </a:p>
                    <a:p>
                      <a:r>
                        <a:rPr lang="en-US" sz="1600">
                          <a:latin typeface="Trebuchet MS" panose="020B0603020202020204" pitchFamily="34" charset="0"/>
                        </a:rPr>
                        <a:t>Although the maximum of 7TB is not limited in the portal (yet), DXC does not allow running Virtual Machines which exceeds this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6000">
                <a:tc>
                  <a:txBody>
                    <a:bodyPr/>
                    <a:lstStyle/>
                    <a:p>
                      <a:r>
                        <a:rPr lang="en-US" sz="1600">
                          <a:latin typeface="Trebuchet MS" panose="020B0603020202020204" pitchFamily="34" charset="0"/>
                        </a:rPr>
                        <a:t>Oracle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Oracle Software licensed per Core, either Oracle Middleware or Oracle Database software, should land on the designated cluster. Not respecting the rule could lead to violations of the Oracle licensing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1449288"/>
                  </a:ext>
                </a:extLst>
              </a:tr>
              <a:tr h="306000">
                <a:tc>
                  <a:txBody>
                    <a:bodyPr/>
                    <a:lstStyle/>
                    <a:p>
                      <a:r>
                        <a:rPr lang="en-US" sz="1600">
                          <a:latin typeface="Trebuchet MS" panose="020B0603020202020204" pitchFamily="34" charset="0"/>
                        </a:rPr>
                        <a:t>Retention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The standard retention time = 30 Days</a:t>
                      </a:r>
                    </a:p>
                    <a:p>
                      <a:r>
                        <a:rPr lang="en-US" sz="1600">
                          <a:latin typeface="Trebuchet MS" panose="020B0603020202020204" pitchFamily="34" charset="0"/>
                        </a:rPr>
                        <a:t>Optional retention times are 60/90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209856"/>
                  </a:ext>
                </a:extLst>
              </a:tr>
            </a:tbl>
          </a:graphicData>
        </a:graphic>
      </p:graphicFrame>
    </p:spTree>
    <p:extLst>
      <p:ext uri="{BB962C8B-B14F-4D97-AF65-F5344CB8AC3E}">
        <p14:creationId xmlns:p14="http://schemas.microsoft.com/office/powerpoint/2010/main" val="302524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BE" sz="3200">
                <a:latin typeface="Trebuchet MS" panose="020B0603020202020204" pitchFamily="34" charset="0"/>
              </a:rPr>
              <a:t>IaaS and </a:t>
            </a:r>
            <a:r>
              <a:rPr lang="fr-BE" sz="3200" err="1">
                <a:latin typeface="Trebuchet MS" panose="020B0603020202020204" pitchFamily="34" charset="0"/>
              </a:rPr>
              <a:t>Iaas</a:t>
            </a:r>
            <a:r>
              <a:rPr lang="fr-BE" sz="3200">
                <a:latin typeface="Trebuchet MS" panose="020B0603020202020204" pitchFamily="34" charset="0"/>
              </a:rPr>
              <a:t>+ Services – Virtual – Wintel/Linux Network Configuration</a:t>
            </a:r>
            <a:endParaRPr lang="en-US" sz="3200">
              <a:latin typeface="Trebuchet MS" panose="020B0603020202020204" pitchFamily="34" charset="0"/>
            </a:endParaRPr>
          </a:p>
        </p:txBody>
      </p:sp>
      <p:sp>
        <p:nvSpPr>
          <p:cNvPr id="5" name="TextBox 4">
            <a:extLst>
              <a:ext uri="{FF2B5EF4-FFF2-40B4-BE49-F238E27FC236}">
                <a16:creationId xmlns:a16="http://schemas.microsoft.com/office/drawing/2014/main" id="{BCA438B8-9CCB-45F6-8C27-D8E6ADA2454C}"/>
              </a:ext>
            </a:extLst>
          </p:cNvPr>
          <p:cNvSpPr txBox="1"/>
          <p:nvPr/>
        </p:nvSpPr>
        <p:spPr>
          <a:xfrm>
            <a:off x="8110987" y="1656642"/>
            <a:ext cx="6144590" cy="5693866"/>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A Wintel or Linux  virtual Machine provisioned through the portal will, by design, receive 3 network adapters</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Both the Production and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Mgmt</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network interface will be connected to an NSX GENEVE LAN</a:t>
            </a:r>
          </a:p>
          <a:p>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Production traffic for the VM is going over the Production interface. All Management traffic (tooling) is routed over the Management Interface</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BUR interface is connected to traditional VLANs</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Routing</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Default Gateway set on Production Interface</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Specific routes on Management interface</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No routes on Bur interface</a:t>
            </a: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B4C2C91-0DEA-4F43-9989-3D18F0CC4554}"/>
              </a:ext>
            </a:extLst>
          </p:cNvPr>
          <p:cNvPicPr>
            <a:picLocks noChangeAspect="1"/>
          </p:cNvPicPr>
          <p:nvPr/>
        </p:nvPicPr>
        <p:blipFill>
          <a:blip r:embed="rId3"/>
          <a:stretch>
            <a:fillRect/>
          </a:stretch>
        </p:blipFill>
        <p:spPr>
          <a:xfrm>
            <a:off x="625060" y="1650142"/>
            <a:ext cx="7174950" cy="5327989"/>
          </a:xfrm>
          <a:prstGeom prst="rect">
            <a:avLst/>
          </a:prstGeom>
        </p:spPr>
      </p:pic>
    </p:spTree>
    <p:extLst>
      <p:ext uri="{BB962C8B-B14F-4D97-AF65-F5344CB8AC3E}">
        <p14:creationId xmlns:p14="http://schemas.microsoft.com/office/powerpoint/2010/main" val="305924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BE" sz="3200">
                <a:latin typeface="Trebuchet MS" panose="020B0603020202020204" pitchFamily="34" charset="0"/>
              </a:rPr>
              <a:t>IaaS and </a:t>
            </a:r>
            <a:r>
              <a:rPr lang="fr-BE" sz="3200" err="1">
                <a:latin typeface="Trebuchet MS" panose="020B0603020202020204" pitchFamily="34" charset="0"/>
              </a:rPr>
              <a:t>Iaas</a:t>
            </a:r>
            <a:r>
              <a:rPr lang="fr-BE" sz="3200">
                <a:latin typeface="Trebuchet MS" panose="020B0603020202020204" pitchFamily="34" charset="0"/>
              </a:rPr>
              <a:t>+ Services – Virtual – Wintel/Linux Network Configuration (DMZ </a:t>
            </a:r>
            <a:r>
              <a:rPr lang="fr-BE" sz="3200" err="1">
                <a:latin typeface="Trebuchet MS" panose="020B0603020202020204" pitchFamily="34" charset="0"/>
              </a:rPr>
              <a:t>external</a:t>
            </a:r>
            <a:r>
              <a:rPr lang="fr-BE" sz="3200">
                <a:latin typeface="Trebuchet MS" panose="020B0603020202020204" pitchFamily="34" charset="0"/>
              </a:rPr>
              <a:t>)</a:t>
            </a:r>
            <a:endParaRPr lang="en-US" sz="3200">
              <a:latin typeface="Trebuchet MS" panose="020B0603020202020204" pitchFamily="34" charset="0"/>
            </a:endParaRPr>
          </a:p>
        </p:txBody>
      </p:sp>
      <p:sp>
        <p:nvSpPr>
          <p:cNvPr id="5" name="TextBox 4">
            <a:extLst>
              <a:ext uri="{FF2B5EF4-FFF2-40B4-BE49-F238E27FC236}">
                <a16:creationId xmlns:a16="http://schemas.microsoft.com/office/drawing/2014/main" id="{BCA438B8-9CCB-45F6-8C27-D8E6ADA2454C}"/>
              </a:ext>
            </a:extLst>
          </p:cNvPr>
          <p:cNvSpPr txBox="1"/>
          <p:nvPr/>
        </p:nvSpPr>
        <p:spPr>
          <a:xfrm>
            <a:off x="8006814" y="1656642"/>
            <a:ext cx="6519413" cy="5693866"/>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A Wintel or Linux virtual Machine to be used within the DMZ and provisioned through the portal will, by design, receive 4 network adapters</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4 network adapters</a:t>
            </a: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Production External NIC</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Production Internal NIC</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Management NIC</a:t>
            </a: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Backup and Restore NIC</a:t>
            </a: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rPr>
              <a:t>Routing</a:t>
            </a:r>
          </a:p>
          <a:p>
            <a:pPr marL="1074420" lvl="1" indent="-342900">
              <a:buFont typeface="Wingdings" panose="05000000000000000000" pitchFamily="2" charset="2"/>
              <a:buChar char="Ø"/>
            </a:pPr>
            <a:r>
              <a:rPr lang="nl-NL" sz="1800">
                <a:latin typeface="Trebuchet MS" panose="020B0603020202020204" pitchFamily="34" charset="0"/>
              </a:rPr>
              <a:t>Default Gateway set on Production External interface</a:t>
            </a:r>
          </a:p>
          <a:p>
            <a:pPr marL="1074420" lvl="1" indent="-342900">
              <a:buFont typeface="Wingdings" panose="05000000000000000000" pitchFamily="2" charset="2"/>
              <a:buChar char="Ø"/>
            </a:pPr>
            <a:r>
              <a:rPr lang="nl-NL" sz="1800">
                <a:latin typeface="Trebuchet MS" panose="020B0603020202020204" pitchFamily="34" charset="0"/>
              </a:rPr>
              <a:t>More specific routes set for Production Internal interface</a:t>
            </a:r>
          </a:p>
          <a:p>
            <a:pPr marL="1074420" lvl="1" indent="-342900">
              <a:buFont typeface="Wingdings" panose="05000000000000000000" pitchFamily="2" charset="2"/>
              <a:buChar char="Ø"/>
            </a:pPr>
            <a:r>
              <a:rPr lang="nl-NL" sz="1800">
                <a:latin typeface="Trebuchet MS" panose="020B0603020202020204" pitchFamily="34" charset="0"/>
              </a:rPr>
              <a:t>More specific routes set for Management interface</a:t>
            </a:r>
          </a:p>
          <a:p>
            <a:pPr marL="1074420" lvl="1" indent="-342900">
              <a:buFont typeface="Wingdings" panose="05000000000000000000" pitchFamily="2" charset="2"/>
              <a:buChar char="Ø"/>
            </a:pPr>
            <a:r>
              <a:rPr lang="nl-NL" sz="1800">
                <a:latin typeface="Trebuchet MS" panose="020B0603020202020204" pitchFamily="34" charset="0"/>
              </a:rPr>
              <a:t>No routes on BUR interface </a:t>
            </a:r>
            <a:r>
              <a:rPr lang="nl-NL" sz="1800" i="1">
                <a:latin typeface="Trebuchet MS" panose="020B0603020202020204" pitchFamily="34" charset="0"/>
              </a:rPr>
              <a:t>(SuperNet with mask set to /18)</a:t>
            </a:r>
          </a:p>
          <a:p>
            <a:pPr marL="342900"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AAB3E9-5D24-4142-A293-539D7AFFED9A}"/>
              </a:ext>
            </a:extLst>
          </p:cNvPr>
          <p:cNvPicPr>
            <a:picLocks noChangeAspect="1"/>
          </p:cNvPicPr>
          <p:nvPr/>
        </p:nvPicPr>
        <p:blipFill>
          <a:blip r:embed="rId3"/>
          <a:stretch>
            <a:fillRect/>
          </a:stretch>
        </p:blipFill>
        <p:spPr>
          <a:xfrm>
            <a:off x="500605" y="1656642"/>
            <a:ext cx="7214847" cy="5357616"/>
          </a:xfrm>
          <a:prstGeom prst="rect">
            <a:avLst/>
          </a:prstGeom>
        </p:spPr>
      </p:pic>
    </p:spTree>
    <p:extLst>
      <p:ext uri="{BB962C8B-B14F-4D97-AF65-F5344CB8AC3E}">
        <p14:creationId xmlns:p14="http://schemas.microsoft.com/office/powerpoint/2010/main" val="11533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err="1">
                <a:latin typeface="Trebuchet MS" panose="020B0603020202020204" pitchFamily="34" charset="0"/>
              </a:rPr>
              <a:t>Disaster</a:t>
            </a:r>
            <a:r>
              <a:rPr lang="fr-BE">
                <a:latin typeface="Trebuchet MS" panose="020B0603020202020204" pitchFamily="34" charset="0"/>
              </a:rPr>
              <a:t> </a:t>
            </a:r>
            <a:r>
              <a:rPr lang="fr-BE" err="1">
                <a:latin typeface="Trebuchet MS" panose="020B0603020202020204" pitchFamily="34" charset="0"/>
              </a:rPr>
              <a:t>Recovery</a:t>
            </a:r>
            <a:endParaRPr lang="en-US">
              <a:latin typeface="Trebuchet MS" panose="020B0603020202020204" pitchFamily="34" charset="0"/>
            </a:endParaRPr>
          </a:p>
        </p:txBody>
      </p:sp>
      <p:graphicFrame>
        <p:nvGraphicFramePr>
          <p:cNvPr id="7" name="Table 6"/>
          <p:cNvGraphicFramePr>
            <a:graphicFrameLocks noGrp="1"/>
          </p:cNvGraphicFramePr>
          <p:nvPr/>
        </p:nvGraphicFramePr>
        <p:xfrm>
          <a:off x="685800" y="1348581"/>
          <a:ext cx="8612436" cy="5521960"/>
        </p:xfrm>
        <a:graphic>
          <a:graphicData uri="http://schemas.openxmlformats.org/drawingml/2006/table">
            <a:tbl>
              <a:tblPr firstRow="1" bandRow="1">
                <a:tableStyleId>{5C22544A-7EE6-4342-B048-85BDC9FD1C3A}</a:tableStyleId>
              </a:tblPr>
              <a:tblGrid>
                <a:gridCol w="3406032">
                  <a:extLst>
                    <a:ext uri="{9D8B030D-6E8A-4147-A177-3AD203B41FA5}">
                      <a16:colId xmlns:a16="http://schemas.microsoft.com/office/drawing/2014/main" val="20000"/>
                    </a:ext>
                  </a:extLst>
                </a:gridCol>
                <a:gridCol w="5206404">
                  <a:extLst>
                    <a:ext uri="{9D8B030D-6E8A-4147-A177-3AD203B41FA5}">
                      <a16:colId xmlns:a16="http://schemas.microsoft.com/office/drawing/2014/main" val="20001"/>
                    </a:ext>
                  </a:extLst>
                </a:gridCol>
              </a:tblGrid>
              <a:tr h="370840">
                <a:tc>
                  <a:txBody>
                    <a:bodyPr/>
                    <a:lstStyle/>
                    <a:p>
                      <a:r>
                        <a:rPr lang="en-US" sz="1600">
                          <a:latin typeface="Trebuchet MS" panose="020B0603020202020204" pitchFamily="34" charset="0"/>
                        </a:rPr>
                        <a:t>Bronze IaaS, IaaS+ 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2662">
                <a:tc gridSpan="2">
                  <a:txBody>
                    <a:bodyPr/>
                    <a:lstStyle/>
                    <a:p>
                      <a:r>
                        <a:rPr lang="en-US" sz="1600">
                          <a:latin typeface="Trebuchet MS" panose="020B0603020202020204" pitchFamily="34" charset="0"/>
                        </a:rPr>
                        <a:t>A bronze IAAS of IAAS+ Virtual Machine is installed in either AM2 or AM3. Two types of Bronze VM’s exist:</a:t>
                      </a:r>
                    </a:p>
                    <a:p>
                      <a:r>
                        <a:rPr lang="en-US" sz="1600">
                          <a:latin typeface="Trebuchet MS" panose="020B0603020202020204" pitchFamily="34" charset="0"/>
                        </a:rPr>
                        <a:t>Bronze </a:t>
                      </a:r>
                      <a:r>
                        <a:rPr lang="en-US" sz="1600">
                          <a:solidFill>
                            <a:srgbClr val="FF0000"/>
                          </a:solidFill>
                          <a:latin typeface="Trebuchet MS" panose="020B0603020202020204" pitchFamily="34" charset="0"/>
                        </a:rPr>
                        <a:t>with Data Replication </a:t>
                      </a:r>
                      <a:r>
                        <a:rPr lang="en-US" sz="1600">
                          <a:latin typeface="Trebuchet MS" panose="020B0603020202020204" pitchFamily="34" charset="0"/>
                        </a:rPr>
                        <a:t>= The VM is replicated on Storage + Backup Level </a:t>
                      </a:r>
                    </a:p>
                    <a:p>
                      <a:r>
                        <a:rPr lang="en-US" sz="1600">
                          <a:latin typeface="Trebuchet MS" panose="020B0603020202020204" pitchFamily="34" charset="0"/>
                        </a:rPr>
                        <a:t>Bronze </a:t>
                      </a:r>
                      <a:r>
                        <a:rPr lang="en-US" sz="1600">
                          <a:solidFill>
                            <a:srgbClr val="FF0000"/>
                          </a:solidFill>
                          <a:latin typeface="Trebuchet MS" panose="020B0603020202020204" pitchFamily="34" charset="0"/>
                        </a:rPr>
                        <a:t>without Data Replication </a:t>
                      </a:r>
                      <a:r>
                        <a:rPr lang="en-US" sz="1600">
                          <a:latin typeface="Trebuchet MS" panose="020B0603020202020204" pitchFamily="34" charset="0"/>
                        </a:rPr>
                        <a:t>= The VM is only replicated on Backup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248170"/>
                  </a:ext>
                </a:extLst>
              </a:tr>
              <a:tr h="220391">
                <a:tc>
                  <a:txBody>
                    <a:bodyPr/>
                    <a:lstStyle/>
                    <a:p>
                      <a:r>
                        <a:rPr lang="en-US" sz="1600">
                          <a:latin typeface="Trebuchet MS" panose="020B0603020202020204" pitchFamily="34" charset="0"/>
                        </a:rPr>
                        <a:t>What happens when a VM is running on a Physical Host in the cluster and that hosts fails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When the VM was running on the failed Node, the VM will be restarted in the same Datacenter. This is automatically trigger by the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6000">
                <a:tc>
                  <a:txBody>
                    <a:bodyPr/>
                    <a:lstStyle/>
                    <a:p>
                      <a:r>
                        <a:rPr lang="en-US" sz="1600">
                          <a:latin typeface="Trebuchet MS" panose="020B0603020202020204" pitchFamily="34" charset="0"/>
                        </a:rPr>
                        <a:t>What happens if a Datacenter fails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For a Bronze </a:t>
                      </a:r>
                      <a:r>
                        <a:rPr lang="en-US" sz="1600">
                          <a:solidFill>
                            <a:srgbClr val="FF0000"/>
                          </a:solidFill>
                          <a:latin typeface="Trebuchet MS" panose="020B0603020202020204" pitchFamily="34" charset="0"/>
                        </a:rPr>
                        <a:t>VM with Data Replication. </a:t>
                      </a:r>
                      <a:r>
                        <a:rPr lang="en-US" sz="1600">
                          <a:solidFill>
                            <a:schemeClr val="tx1"/>
                          </a:solidFill>
                          <a:latin typeface="Trebuchet MS" panose="020B0603020202020204" pitchFamily="34" charset="0"/>
                        </a:rPr>
                        <a:t>DXC and UWV will need to declare a disaster. The VM with Data Replication will be failed over towards AM8 by using SRM workflows. This is a semi-automatic failover. If the VM failover is successful, no additional steps need to be done.</a:t>
                      </a:r>
                      <a:endParaRPr lang="en-US" sz="1600">
                        <a:solidFill>
                          <a:srgbClr val="FF0000"/>
                        </a:solidFill>
                        <a:latin typeface="Trebuchet MS" panose="020B0603020202020204" pitchFamily="34" charset="0"/>
                      </a:endParaRPr>
                    </a:p>
                    <a:p>
                      <a:endParaRPr lang="en-US" sz="1600">
                        <a:latin typeface="Trebuchet MS" panose="020B0603020202020204" pitchFamily="34" charset="0"/>
                      </a:endParaRPr>
                    </a:p>
                    <a:p>
                      <a:r>
                        <a:rPr lang="en-US" sz="1600">
                          <a:latin typeface="Trebuchet MS" panose="020B0603020202020204" pitchFamily="34" charset="0"/>
                        </a:rPr>
                        <a:t>For a Bronze </a:t>
                      </a:r>
                      <a:r>
                        <a:rPr lang="en-US" sz="1600">
                          <a:solidFill>
                            <a:srgbClr val="FF0000"/>
                          </a:solidFill>
                          <a:latin typeface="Trebuchet MS" panose="020B0603020202020204" pitchFamily="34" charset="0"/>
                        </a:rPr>
                        <a:t>VM without Data Replication. </a:t>
                      </a:r>
                      <a:r>
                        <a:rPr lang="en-US" sz="1600">
                          <a:solidFill>
                            <a:schemeClr val="tx1"/>
                          </a:solidFill>
                          <a:latin typeface="Trebuchet MS" panose="020B0603020202020204" pitchFamily="34" charset="0"/>
                        </a:rPr>
                        <a:t>DXC and UWV will need to declare a disaster. The VM without Data Replication need to be restored from backup in AM8. This is a manual procedure based on best effort timings.</a:t>
                      </a:r>
                      <a:endParaRPr lang="en-US" sz="1600">
                        <a:solidFill>
                          <a:srgbClr val="FF0000"/>
                        </a:solidFill>
                        <a:latin typeface="Trebuchet MS" panose="020B0603020202020204" pitchFamily="34" charset="0"/>
                      </a:endParaRPr>
                    </a:p>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1449288"/>
                  </a:ext>
                </a:extLst>
              </a:tr>
            </a:tbl>
          </a:graphicData>
        </a:graphic>
      </p:graphicFrame>
      <p:pic>
        <p:nvPicPr>
          <p:cNvPr id="4" name="Picture 3">
            <a:extLst>
              <a:ext uri="{FF2B5EF4-FFF2-40B4-BE49-F238E27FC236}">
                <a16:creationId xmlns:a16="http://schemas.microsoft.com/office/drawing/2014/main" id="{7DE1EBF8-1D67-4003-B45B-88042D36E7B1}"/>
              </a:ext>
            </a:extLst>
          </p:cNvPr>
          <p:cNvPicPr>
            <a:picLocks noChangeAspect="1"/>
          </p:cNvPicPr>
          <p:nvPr/>
        </p:nvPicPr>
        <p:blipFill>
          <a:blip r:embed="rId3"/>
          <a:stretch>
            <a:fillRect/>
          </a:stretch>
        </p:blipFill>
        <p:spPr>
          <a:xfrm>
            <a:off x="9518713" y="1307098"/>
            <a:ext cx="4329490" cy="6123189"/>
          </a:xfrm>
          <a:prstGeom prst="rect">
            <a:avLst/>
          </a:prstGeom>
        </p:spPr>
      </p:pic>
    </p:spTree>
    <p:extLst>
      <p:ext uri="{BB962C8B-B14F-4D97-AF65-F5344CB8AC3E}">
        <p14:creationId xmlns:p14="http://schemas.microsoft.com/office/powerpoint/2010/main" val="13796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err="1">
                <a:latin typeface="Trebuchet MS" panose="020B0603020202020204" pitchFamily="34" charset="0"/>
              </a:rPr>
              <a:t>Disaster</a:t>
            </a:r>
            <a:r>
              <a:rPr lang="fr-BE">
                <a:latin typeface="Trebuchet MS" panose="020B0603020202020204" pitchFamily="34" charset="0"/>
              </a:rPr>
              <a:t> </a:t>
            </a:r>
            <a:r>
              <a:rPr lang="fr-BE" err="1">
                <a:latin typeface="Trebuchet MS" panose="020B0603020202020204" pitchFamily="34" charset="0"/>
              </a:rPr>
              <a:t>Recovery</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11164079"/>
              </p:ext>
            </p:extLst>
          </p:nvPr>
        </p:nvGraphicFramePr>
        <p:xfrm>
          <a:off x="685800" y="1348581"/>
          <a:ext cx="8612436" cy="5873772"/>
        </p:xfrm>
        <a:graphic>
          <a:graphicData uri="http://schemas.openxmlformats.org/drawingml/2006/table">
            <a:tbl>
              <a:tblPr firstRow="1" bandRow="1">
                <a:tableStyleId>{5C22544A-7EE6-4342-B048-85BDC9FD1C3A}</a:tableStyleId>
              </a:tblPr>
              <a:tblGrid>
                <a:gridCol w="3406032">
                  <a:extLst>
                    <a:ext uri="{9D8B030D-6E8A-4147-A177-3AD203B41FA5}">
                      <a16:colId xmlns:a16="http://schemas.microsoft.com/office/drawing/2014/main" val="20000"/>
                    </a:ext>
                  </a:extLst>
                </a:gridCol>
                <a:gridCol w="5206404">
                  <a:extLst>
                    <a:ext uri="{9D8B030D-6E8A-4147-A177-3AD203B41FA5}">
                      <a16:colId xmlns:a16="http://schemas.microsoft.com/office/drawing/2014/main" val="20001"/>
                    </a:ext>
                  </a:extLst>
                </a:gridCol>
              </a:tblGrid>
              <a:tr h="425302">
                <a:tc>
                  <a:txBody>
                    <a:bodyPr/>
                    <a:lstStyle/>
                    <a:p>
                      <a:r>
                        <a:rPr lang="en-US" sz="1600">
                          <a:latin typeface="Trebuchet MS" panose="020B0603020202020204" pitchFamily="34" charset="0"/>
                        </a:rPr>
                        <a:t>Silver and Gold IaaS, IaaS+ VM’s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64170">
                <a:tc gridSpan="2">
                  <a:txBody>
                    <a:bodyPr/>
                    <a:lstStyle/>
                    <a:p>
                      <a:r>
                        <a:rPr lang="en-US" sz="1600">
                          <a:latin typeface="Trebuchet MS" panose="020B0603020202020204" pitchFamily="34" charset="0"/>
                        </a:rPr>
                        <a:t>A Silver IAAS of IAAS+ Virtual Machine is installed on a Stretched </a:t>
                      </a:r>
                      <a:r>
                        <a:rPr lang="en-US" sz="1600" err="1">
                          <a:latin typeface="Trebuchet MS" panose="020B0603020202020204" pitchFamily="34" charset="0"/>
                        </a:rPr>
                        <a:t>Vsphere</a:t>
                      </a:r>
                      <a:r>
                        <a:rPr lang="en-US" sz="1600">
                          <a:latin typeface="Trebuchet MS" panose="020B0603020202020204" pitchFamily="34" charset="0"/>
                        </a:rPr>
                        <a:t> Cluster in either AM2 or AM3 with the capabilities to failover to the opposite datacenter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248170"/>
                  </a:ext>
                </a:extLst>
              </a:tr>
              <a:tr h="943820">
                <a:tc>
                  <a:txBody>
                    <a:bodyPr/>
                    <a:lstStyle/>
                    <a:p>
                      <a:r>
                        <a:rPr lang="en-US" sz="1600">
                          <a:latin typeface="Trebuchet MS" panose="020B0603020202020204" pitchFamily="34" charset="0"/>
                        </a:rPr>
                        <a:t>What happens when a VM is running on a Physical Host in the cluster and that hosts fails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When the VM was running on the failed Node, the VM will be restarted in the same Datacenter. This is automatically triggered by the cluster.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99438">
                <a:tc>
                  <a:txBody>
                    <a:bodyPr/>
                    <a:lstStyle/>
                    <a:p>
                      <a:r>
                        <a:rPr lang="en-US" sz="1600">
                          <a:latin typeface="Trebuchet MS" panose="020B0603020202020204" pitchFamily="34" charset="0"/>
                        </a:rPr>
                        <a:t>What happens if there is a partial datacenter failure (storage failure, NW switch failure,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When a VM is running in a datacenter experiencing a failure on the components there are 2 scenarios possible.</a:t>
                      </a:r>
                    </a:p>
                    <a:p>
                      <a:endParaRPr lang="en-US" sz="1600">
                        <a:latin typeface="Trebuchet MS" panose="020B0603020202020204" pitchFamily="34" charset="0"/>
                      </a:endParaRPr>
                    </a:p>
                    <a:p>
                      <a:r>
                        <a:rPr lang="en-US" sz="1600">
                          <a:latin typeface="Trebuchet MS" panose="020B0603020202020204" pitchFamily="34" charset="0"/>
                        </a:rPr>
                        <a:t>When the VM’s are still accessible:</a:t>
                      </a:r>
                    </a:p>
                    <a:p>
                      <a:r>
                        <a:rPr lang="en-US" sz="1600">
                          <a:latin typeface="Trebuchet MS" panose="020B0603020202020204" pitchFamily="34" charset="0"/>
                        </a:rPr>
                        <a:t>DXC will transparently move or evacuate all VM’s from the failing datacenter towards the opposite datacenter in order to safeguard the Virtual Machines.</a:t>
                      </a:r>
                      <a:br>
                        <a:rPr lang="en-US" sz="1600">
                          <a:latin typeface="Trebuchet MS" panose="020B0603020202020204" pitchFamily="34" charset="0"/>
                        </a:rPr>
                      </a:br>
                      <a:r>
                        <a:rPr lang="en-US" sz="1600">
                          <a:latin typeface="Trebuchet MS" panose="020B0603020202020204" pitchFamily="34" charset="0"/>
                        </a:rPr>
                        <a:t>This actions is transparent to the end user. </a:t>
                      </a:r>
                    </a:p>
                    <a:p>
                      <a:r>
                        <a:rPr lang="en-US" sz="1600">
                          <a:latin typeface="Trebuchet MS" panose="020B0603020202020204" pitchFamily="34" charset="0"/>
                        </a:rPr>
                        <a:t>DXC will correct the failed component and will move the VM’s back to their original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1449288"/>
                  </a:ext>
                </a:extLst>
              </a:tr>
              <a:tr h="664170">
                <a:tc>
                  <a:txBody>
                    <a:bodyPr/>
                    <a:lstStyle/>
                    <a:p>
                      <a:r>
                        <a:rPr lang="en-US" sz="1600">
                          <a:latin typeface="Trebuchet MS" panose="020B0603020202020204" pitchFamily="34" charset="0"/>
                        </a:rPr>
                        <a:t>What happens if there is a full datacenter failure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rPr>
                        <a:t>During a full datacenter failure (</a:t>
                      </a:r>
                      <a:r>
                        <a:rPr lang="en-US" sz="1600" err="1">
                          <a:latin typeface="Trebuchet MS" panose="020B0603020202020204" pitchFamily="34" charset="0"/>
                        </a:rPr>
                        <a:t>f.e</a:t>
                      </a:r>
                      <a:r>
                        <a:rPr lang="en-US" sz="1600">
                          <a:latin typeface="Trebuchet MS" panose="020B0603020202020204" pitchFamily="34" charset="0"/>
                        </a:rPr>
                        <a:t>. power outage) the </a:t>
                      </a:r>
                      <a:r>
                        <a:rPr lang="en-US" sz="1600" err="1">
                          <a:latin typeface="Trebuchet MS" panose="020B0603020202020204" pitchFamily="34" charset="0"/>
                        </a:rPr>
                        <a:t>Vsphere</a:t>
                      </a:r>
                      <a:r>
                        <a:rPr lang="en-US" sz="1600">
                          <a:latin typeface="Trebuchet MS" panose="020B0603020202020204" pitchFamily="34" charset="0"/>
                        </a:rPr>
                        <a:t> stretched cluster with </a:t>
                      </a:r>
                      <a:r>
                        <a:rPr lang="en-US" sz="1600" err="1">
                          <a:latin typeface="Trebuchet MS" panose="020B0603020202020204" pitchFamily="34" charset="0"/>
                        </a:rPr>
                        <a:t>Purestorage</a:t>
                      </a:r>
                      <a:r>
                        <a:rPr lang="en-US" sz="1600">
                          <a:latin typeface="Trebuchet MS" panose="020B0603020202020204" pitchFamily="34" charset="0"/>
                        </a:rPr>
                        <a:t> Active Cluster technology will restart all Silver and Gold VM’s in the opposite datacenter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301022"/>
                  </a:ext>
                </a:extLst>
              </a:tr>
            </a:tbl>
          </a:graphicData>
        </a:graphic>
      </p:graphicFrame>
      <p:pic>
        <p:nvPicPr>
          <p:cNvPr id="5" name="Picture 4">
            <a:extLst>
              <a:ext uri="{FF2B5EF4-FFF2-40B4-BE49-F238E27FC236}">
                <a16:creationId xmlns:a16="http://schemas.microsoft.com/office/drawing/2014/main" id="{D70CD5C7-2B13-4267-8C07-783602AF4C80}"/>
              </a:ext>
            </a:extLst>
          </p:cNvPr>
          <p:cNvPicPr>
            <a:picLocks noChangeAspect="1"/>
          </p:cNvPicPr>
          <p:nvPr/>
        </p:nvPicPr>
        <p:blipFill>
          <a:blip r:embed="rId3"/>
          <a:stretch>
            <a:fillRect/>
          </a:stretch>
        </p:blipFill>
        <p:spPr>
          <a:xfrm>
            <a:off x="9348112" y="1293163"/>
            <a:ext cx="5211791" cy="4797671"/>
          </a:xfrm>
          <a:prstGeom prst="rect">
            <a:avLst/>
          </a:prstGeom>
        </p:spPr>
      </p:pic>
    </p:spTree>
    <p:extLst>
      <p:ext uri="{BB962C8B-B14F-4D97-AF65-F5344CB8AC3E}">
        <p14:creationId xmlns:p14="http://schemas.microsoft.com/office/powerpoint/2010/main" val="372117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Reference Documents</a:t>
            </a:r>
            <a:endParaRPr lang="en-US">
              <a:latin typeface="Trebuchet MS" panose="020B0603020202020204" pitchFamily="34" charset="0"/>
            </a:endParaRPr>
          </a:p>
        </p:txBody>
      </p:sp>
      <p:graphicFrame>
        <p:nvGraphicFramePr>
          <p:cNvPr id="4" name="Table 3">
            <a:extLst>
              <a:ext uri="{FF2B5EF4-FFF2-40B4-BE49-F238E27FC236}">
                <a16:creationId xmlns:a16="http://schemas.microsoft.com/office/drawing/2014/main" id="{49DAFFF4-5C6C-4592-846F-997A09EA65E3}"/>
              </a:ext>
            </a:extLst>
          </p:cNvPr>
          <p:cNvGraphicFramePr>
            <a:graphicFrameLocks noGrp="1"/>
          </p:cNvGraphicFramePr>
          <p:nvPr>
            <p:extLst>
              <p:ext uri="{D42A27DB-BD31-4B8C-83A1-F6EECF244321}">
                <p14:modId xmlns:p14="http://schemas.microsoft.com/office/powerpoint/2010/main" val="3804399381"/>
              </p:ext>
            </p:extLst>
          </p:nvPr>
        </p:nvGraphicFramePr>
        <p:xfrm>
          <a:off x="838201" y="2199640"/>
          <a:ext cx="9702484" cy="2397461"/>
        </p:xfrm>
        <a:graphic>
          <a:graphicData uri="http://schemas.openxmlformats.org/drawingml/2006/table">
            <a:tbl>
              <a:tblPr firstRow="1" bandRow="1">
                <a:tableStyleId>{5C22544A-7EE6-4342-B048-85BDC9FD1C3A}</a:tableStyleId>
              </a:tblPr>
              <a:tblGrid>
                <a:gridCol w="4630270">
                  <a:extLst>
                    <a:ext uri="{9D8B030D-6E8A-4147-A177-3AD203B41FA5}">
                      <a16:colId xmlns:a16="http://schemas.microsoft.com/office/drawing/2014/main" val="20000"/>
                    </a:ext>
                  </a:extLst>
                </a:gridCol>
                <a:gridCol w="5072214">
                  <a:extLst>
                    <a:ext uri="{9D8B030D-6E8A-4147-A177-3AD203B41FA5}">
                      <a16:colId xmlns:a16="http://schemas.microsoft.com/office/drawing/2014/main" val="20001"/>
                    </a:ext>
                  </a:extLst>
                </a:gridCol>
              </a:tblGrid>
              <a:tr h="507701">
                <a:tc>
                  <a:txBody>
                    <a:bodyPr/>
                    <a:lstStyle/>
                    <a:p>
                      <a:r>
                        <a:rPr lang="fr-BE" sz="1600">
                          <a:latin typeface="Trebuchet MS" panose="020B0603020202020204" pitchFamily="34" charset="0"/>
                        </a:rPr>
                        <a:t>Document</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BE" sz="1600">
                          <a:latin typeface="Trebuchet MS" panose="020B0603020202020204" pitchFamily="34" charset="0"/>
                        </a:rPr>
                        <a:t>Link</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6000">
                <a:tc>
                  <a:txBody>
                    <a:bodyPr/>
                    <a:lstStyle/>
                    <a:p>
                      <a:r>
                        <a:rPr lang="en-US" sz="1600">
                          <a:latin typeface="Trebuchet MS" panose="020B0603020202020204" pitchFamily="34" charset="0"/>
                        </a:rPr>
                        <a:t>UWV VeDaT </a:t>
                      </a:r>
                      <a:r>
                        <a:rPr lang="en-US" sz="1600" err="1">
                          <a:latin typeface="Trebuchet MS" panose="020B0603020202020204" pitchFamily="34" charset="0"/>
                        </a:rPr>
                        <a:t>Zonering</a:t>
                      </a:r>
                      <a:r>
                        <a:rPr lang="en-US" sz="1600">
                          <a:latin typeface="Trebuchet MS" panose="020B0603020202020204" pitchFamily="34" charset="0"/>
                        </a:rPr>
                        <a:t> – Network &amp;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hlinkClick r:id="rId3"/>
                        </a:rPr>
                        <a:t>https://spf.dxc.com/sites/30087/TT/Docum/UWV%20Design%20Office%20%20(Andre%20Koppenol%20-%20Cora%20Kuijper)/09%20Informatie%20stukken%20DO/UWV%20VeDaT%20Zonering-%20Netwerk%20en%20security%20-%20v1.0.pdf?Web=1</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258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708818"/>
          </a:xfrm>
        </p:spPr>
        <p:txBody>
          <a:bodyPr/>
          <a:lstStyle/>
          <a:p>
            <a:r>
              <a:rPr lang="en-US">
                <a:latin typeface="Trebuchet MS" panose="020B0603020202020204" pitchFamily="34" charset="0"/>
              </a:rPr>
              <a:t>High Level Platform Architecture</a:t>
            </a:r>
          </a:p>
        </p:txBody>
      </p:sp>
      <p:sp>
        <p:nvSpPr>
          <p:cNvPr id="4" name="TextBox 3">
            <a:extLst>
              <a:ext uri="{FF2B5EF4-FFF2-40B4-BE49-F238E27FC236}">
                <a16:creationId xmlns:a16="http://schemas.microsoft.com/office/drawing/2014/main" id="{34FBB956-5B1D-485E-9266-E723272F795F}"/>
              </a:ext>
            </a:extLst>
          </p:cNvPr>
          <p:cNvSpPr txBox="1"/>
          <p:nvPr/>
        </p:nvSpPr>
        <p:spPr>
          <a:xfrm>
            <a:off x="8876371" y="1781635"/>
            <a:ext cx="5542156" cy="3139321"/>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platform for UWV is based on a 3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Datacenter</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model where both AM2 and AM3 are primary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datacenters</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and AM8 is a Disaster Recovery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Datacenter</a:t>
            </a: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AM2 and AM3 are full Active/Active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datacenters</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capable of providing services from both locations</a:t>
            </a:r>
          </a:p>
          <a:p>
            <a:pPr marL="342900"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AM8 is considered a Disaster Recovery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datacenter</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for Bronze workloads</a:t>
            </a: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C58086C-13B9-4F92-A1BF-494CB9E50EA6}"/>
              </a:ext>
            </a:extLst>
          </p:cNvPr>
          <p:cNvPicPr>
            <a:picLocks noChangeAspect="1"/>
          </p:cNvPicPr>
          <p:nvPr/>
        </p:nvPicPr>
        <p:blipFill>
          <a:blip r:embed="rId3"/>
          <a:stretch>
            <a:fillRect/>
          </a:stretch>
        </p:blipFill>
        <p:spPr>
          <a:xfrm>
            <a:off x="551884" y="1348581"/>
            <a:ext cx="9660494" cy="6000073"/>
          </a:xfrm>
          <a:prstGeom prst="rect">
            <a:avLst/>
          </a:prstGeom>
        </p:spPr>
      </p:pic>
    </p:spTree>
    <p:extLst>
      <p:ext uri="{BB962C8B-B14F-4D97-AF65-F5344CB8AC3E}">
        <p14:creationId xmlns:p14="http://schemas.microsoft.com/office/powerpoint/2010/main" val="313319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err="1">
                <a:latin typeface="Trebuchet MS" panose="020B0603020202020204" pitchFamily="34" charset="0"/>
              </a:rPr>
              <a:t>Offering</a:t>
            </a:r>
            <a:r>
              <a:rPr lang="fr-BE">
                <a:latin typeface="Trebuchet MS" panose="020B0603020202020204" pitchFamily="34" charset="0"/>
              </a:rPr>
              <a:t> Index</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08093185"/>
              </p:ext>
            </p:extLst>
          </p:nvPr>
        </p:nvGraphicFramePr>
        <p:xfrm>
          <a:off x="1349829" y="1429884"/>
          <a:ext cx="9702484" cy="4942840"/>
        </p:xfrm>
        <a:graphic>
          <a:graphicData uri="http://schemas.openxmlformats.org/drawingml/2006/table">
            <a:tbl>
              <a:tblPr firstRow="1" bandRow="1">
                <a:tableStyleId>{5C22544A-7EE6-4342-B048-85BDC9FD1C3A}</a:tableStyleId>
              </a:tblPr>
              <a:tblGrid>
                <a:gridCol w="4877666">
                  <a:extLst>
                    <a:ext uri="{9D8B030D-6E8A-4147-A177-3AD203B41FA5}">
                      <a16:colId xmlns:a16="http://schemas.microsoft.com/office/drawing/2014/main" val="20000"/>
                    </a:ext>
                  </a:extLst>
                </a:gridCol>
                <a:gridCol w="4824818">
                  <a:extLst>
                    <a:ext uri="{9D8B030D-6E8A-4147-A177-3AD203B41FA5}">
                      <a16:colId xmlns:a16="http://schemas.microsoft.com/office/drawing/2014/main" val="20001"/>
                    </a:ext>
                  </a:extLst>
                </a:gridCol>
              </a:tblGrid>
              <a:tr h="370840">
                <a:tc>
                  <a:txBody>
                    <a:bodyPr/>
                    <a:lstStyle/>
                    <a:p>
                      <a:r>
                        <a:rPr lang="fr-BE" sz="1600">
                          <a:latin typeface="Trebuchet MS" panose="020B0603020202020204" pitchFamily="34" charset="0"/>
                        </a:rPr>
                        <a:t>Service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BE" sz="1600">
                          <a:latin typeface="Trebuchet MS" panose="020B0603020202020204" pitchFamily="34" charset="0"/>
                        </a:rPr>
                        <a:t>Link</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IaaS/IaaS+ Services – Virtual – Gold and </a:t>
                      </a:r>
                      <a:r>
                        <a:rPr lang="fr-BE" sz="1600" err="1">
                          <a:latin typeface="Trebuchet MS" panose="020B0603020202020204" pitchFamily="34" charset="0"/>
                        </a:rPr>
                        <a:t>Silver</a:t>
                      </a:r>
                      <a:r>
                        <a:rPr lang="fr-BE" sz="1600">
                          <a:latin typeface="Trebuchet MS" panose="020B0603020202020204" pitchFamily="34" charset="0"/>
                        </a:rPr>
                        <a:t> </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hlinkClick r:id="rId3" action="ppaction://hlinksldjump"/>
                        </a:rPr>
                        <a:t>IaaS and IaaS+ Services – Virtual – Gold and Silver</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IaaS/IaaS+ Services – Virtual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latin typeface="Trebuchet MS" panose="020B0603020202020204" pitchFamily="34" charset="0"/>
                          <a:hlinkClick r:id="rId4" action="ppaction://hlinksldjump"/>
                        </a:rPr>
                        <a:t>IaaS and IaaS+ Services – Virtual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SQL </a:t>
                      </a:r>
                      <a:r>
                        <a:rPr lang="fr-BE" sz="1600" err="1">
                          <a:latin typeface="Trebuchet MS" panose="020B0603020202020204" pitchFamily="34" charset="0"/>
                        </a:rPr>
                        <a:t>Database</a:t>
                      </a:r>
                      <a:r>
                        <a:rPr lang="fr-BE" sz="1600">
                          <a:latin typeface="Trebuchet MS" panose="020B0603020202020204" pitchFamily="34" charset="0"/>
                        </a:rPr>
                        <a:t>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5" action="ppaction://hlinksldjump"/>
                        </a:rPr>
                        <a:t>PaaS – Virtual SQL </a:t>
                      </a:r>
                      <a:r>
                        <a:rPr lang="fr-BE" sz="1600" err="1">
                          <a:latin typeface="Trebuchet MS" panose="020B0603020202020204" pitchFamily="34" charset="0"/>
                          <a:hlinkClick r:id="rId5" action="ppaction://hlinksldjump"/>
                        </a:rPr>
                        <a:t>Database</a:t>
                      </a:r>
                      <a:r>
                        <a:rPr lang="fr-BE" sz="1600">
                          <a:latin typeface="Trebuchet MS" panose="020B0603020202020204" pitchFamily="34" charset="0"/>
                          <a:hlinkClick r:id="rId5" action="ppaction://hlinksldjump"/>
                        </a:rPr>
                        <a:t>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SQL </a:t>
                      </a:r>
                      <a:r>
                        <a:rPr lang="fr-BE" sz="1600" err="1">
                          <a:latin typeface="Trebuchet MS" panose="020B0603020202020204" pitchFamily="34" charset="0"/>
                        </a:rPr>
                        <a:t>Database</a:t>
                      </a:r>
                      <a:r>
                        <a:rPr lang="fr-BE" sz="1600">
                          <a:latin typeface="Trebuchet MS" panose="020B0603020202020204" pitchFamily="34" charset="0"/>
                        </a:rPr>
                        <a:t> – </a:t>
                      </a:r>
                      <a:r>
                        <a:rPr lang="fr-BE" sz="1600" err="1">
                          <a:latin typeface="Trebuchet MS" panose="020B0603020202020204" pitchFamily="34" charset="0"/>
                        </a:rPr>
                        <a:t>Silver</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6" action="ppaction://hlinksldjump"/>
                        </a:rPr>
                        <a:t>PaaS – Virtual SQL </a:t>
                      </a:r>
                      <a:r>
                        <a:rPr lang="fr-BE" sz="1600" err="1">
                          <a:latin typeface="Trebuchet MS" panose="020B0603020202020204" pitchFamily="34" charset="0"/>
                          <a:hlinkClick r:id="rId6" action="ppaction://hlinksldjump"/>
                        </a:rPr>
                        <a:t>Database</a:t>
                      </a:r>
                      <a:r>
                        <a:rPr lang="fr-BE" sz="1600">
                          <a:latin typeface="Trebuchet MS" panose="020B0603020202020204" pitchFamily="34" charset="0"/>
                          <a:hlinkClick r:id="rId6" action="ppaction://hlinksldjump"/>
                        </a:rPr>
                        <a:t> – </a:t>
                      </a:r>
                      <a:r>
                        <a:rPr lang="fr-BE" sz="1600" err="1">
                          <a:latin typeface="Trebuchet MS" panose="020B0603020202020204" pitchFamily="34" charset="0"/>
                          <a:hlinkClick r:id="rId6" action="ppaction://hlinksldjump"/>
                        </a:rPr>
                        <a:t>Silver</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962784"/>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SQL </a:t>
                      </a:r>
                      <a:r>
                        <a:rPr lang="fr-BE" sz="1600" err="1">
                          <a:latin typeface="Trebuchet MS" panose="020B0603020202020204" pitchFamily="34" charset="0"/>
                        </a:rPr>
                        <a:t>Database</a:t>
                      </a:r>
                      <a:r>
                        <a:rPr lang="fr-BE" sz="1600">
                          <a:latin typeface="Trebuchet MS" panose="020B0603020202020204" pitchFamily="34" charset="0"/>
                        </a:rPr>
                        <a:t> – Gold</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7" action="ppaction://hlinksldjump"/>
                        </a:rPr>
                        <a:t>PaaS – Virtual SQL </a:t>
                      </a:r>
                      <a:r>
                        <a:rPr lang="fr-BE" sz="1600" err="1">
                          <a:latin typeface="Trebuchet MS" panose="020B0603020202020204" pitchFamily="34" charset="0"/>
                          <a:hlinkClick r:id="rId7" action="ppaction://hlinksldjump"/>
                        </a:rPr>
                        <a:t>Database</a:t>
                      </a:r>
                      <a:r>
                        <a:rPr lang="fr-BE" sz="1600">
                          <a:latin typeface="Trebuchet MS" panose="020B0603020202020204" pitchFamily="34" charset="0"/>
                          <a:hlinkClick r:id="rId7" action="ppaction://hlinksldjump"/>
                        </a:rPr>
                        <a:t> – Gold</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8" action="ppaction://hlinksldjump"/>
                        </a:rPr>
                        <a:t>PaaS – Virtual Oracle </a:t>
                      </a:r>
                      <a:r>
                        <a:rPr lang="fr-BE" sz="1600" err="1">
                          <a:latin typeface="Trebuchet MS" panose="020B0603020202020204" pitchFamily="34" charset="0"/>
                          <a:hlinkClick r:id="rId8" action="ppaction://hlinksldjump"/>
                        </a:rPr>
                        <a:t>Database</a:t>
                      </a:r>
                      <a:r>
                        <a:rPr lang="fr-BE" sz="1600">
                          <a:latin typeface="Trebuchet MS" panose="020B0603020202020204" pitchFamily="34" charset="0"/>
                          <a:hlinkClick r:id="rId8" action="ppaction://hlinksldjump"/>
                        </a:rPr>
                        <a:t> – Bronze</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 </a:t>
                      </a:r>
                      <a:r>
                        <a:rPr lang="fr-BE" sz="1600" err="1">
                          <a:latin typeface="Trebuchet MS" panose="020B0603020202020204" pitchFamily="34" charset="0"/>
                        </a:rPr>
                        <a:t>Silver</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9" action="ppaction://hlinksldjump"/>
                        </a:rPr>
                        <a:t>PaaS – Virtual Oracle </a:t>
                      </a:r>
                      <a:r>
                        <a:rPr lang="fr-BE" sz="1600" err="1">
                          <a:latin typeface="Trebuchet MS" panose="020B0603020202020204" pitchFamily="34" charset="0"/>
                          <a:hlinkClick r:id="rId9" action="ppaction://hlinksldjump"/>
                        </a:rPr>
                        <a:t>Database</a:t>
                      </a:r>
                      <a:r>
                        <a:rPr lang="fr-BE" sz="1600">
                          <a:latin typeface="Trebuchet MS" panose="020B0603020202020204" pitchFamily="34" charset="0"/>
                          <a:hlinkClick r:id="rId9" action="ppaction://hlinksldjump"/>
                        </a:rPr>
                        <a:t> – </a:t>
                      </a:r>
                      <a:r>
                        <a:rPr lang="fr-BE" sz="1600" err="1">
                          <a:latin typeface="Trebuchet MS" panose="020B0603020202020204" pitchFamily="34" charset="0"/>
                          <a:hlinkClick r:id="rId9" action="ppaction://hlinksldjump"/>
                        </a:rPr>
                        <a:t>Silver</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PaaS – Virtual Oracle </a:t>
                      </a:r>
                      <a:r>
                        <a:rPr lang="fr-BE" sz="1600" err="1">
                          <a:latin typeface="Trebuchet MS" panose="020B0603020202020204" pitchFamily="34" charset="0"/>
                        </a:rPr>
                        <a:t>Database</a:t>
                      </a:r>
                      <a:r>
                        <a:rPr lang="fr-BE" sz="1600">
                          <a:latin typeface="Trebuchet MS" panose="020B0603020202020204" pitchFamily="34" charset="0"/>
                        </a:rPr>
                        <a:t> – Gold</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hlinkClick r:id="rId10" action="ppaction://hlinksldjump"/>
                        </a:rPr>
                        <a:t>PaaS – Virtual Oracle </a:t>
                      </a:r>
                      <a:r>
                        <a:rPr lang="fr-BE" sz="1600" err="1">
                          <a:latin typeface="Trebuchet MS" panose="020B0603020202020204" pitchFamily="34" charset="0"/>
                          <a:hlinkClick r:id="rId10" action="ppaction://hlinksldjump"/>
                        </a:rPr>
                        <a:t>Database</a:t>
                      </a:r>
                      <a:r>
                        <a:rPr lang="fr-BE" sz="1600">
                          <a:latin typeface="Trebuchet MS" panose="020B0603020202020204" pitchFamily="34" charset="0"/>
                          <a:hlinkClick r:id="rId10" action="ppaction://hlinksldjump"/>
                        </a:rPr>
                        <a:t> – Gold</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r>
                        <a:rPr lang="en-US" sz="1600">
                          <a:latin typeface="Trebuchet MS" panose="020B0603020202020204" pitchFamily="34" charset="0"/>
                        </a:rPr>
                        <a:t>PaaS – Physical Oracle RAC Production – 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hlinkClick r:id="rId11" action="ppaction://hlinksldjump"/>
                        </a:rPr>
                        <a:t>PaaS – Physical Oracle RAC Production – Gold</a:t>
                      </a:r>
                      <a:endParaRPr lang="en-US" sz="160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a:latin typeface="Trebuchet MS" panose="020B0603020202020204" pitchFamily="34" charset="0"/>
                        </a:rPr>
                        <a:t>PaaS – Physical Oracle RAC Acceptance – Gold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BE" sz="1600" baseline="0">
                          <a:latin typeface="Trebuchet MS" panose="020B0603020202020204" pitchFamily="34" charset="0"/>
                          <a:hlinkClick r:id="rId12" action="ppaction://hlinksldjump"/>
                        </a:rPr>
                        <a:t>PaaS – Physical Oracle RAC Acceptance – Gold</a:t>
                      </a:r>
                      <a:endParaRPr lang="fr-BE" sz="1600" baseline="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dirty="0">
                          <a:latin typeface="Trebuchet MS" panose="020B0603020202020204" pitchFamily="34" charset="0"/>
                        </a:rPr>
                        <a:t>AIX LPAR - Bronze</a:t>
                      </a:r>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dirty="0">
                          <a:latin typeface="Trebuchet MS" panose="020B0603020202020204" pitchFamily="34" charset="0"/>
                          <a:hlinkClick r:id="rId13" action="ppaction://hlinksldjump"/>
                        </a:rPr>
                        <a:t>AIX LPAR - Bronze</a:t>
                      </a:r>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709521"/>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AIX LPAR - Silver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hlinkClick r:id="rId14" action="ppaction://hlinksldjump"/>
                        </a:rPr>
                        <a:t>AIX LPAR - Silver</a:t>
                      </a:r>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4646499"/>
                  </a:ext>
                </a:extLst>
              </a:tr>
              <a:tr h="370840">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rPr>
                        <a:t>AIX LPAR - 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600" dirty="0">
                          <a:latin typeface="Trebuchet MS" panose="020B0603020202020204" pitchFamily="34" charset="0"/>
                          <a:hlinkClick r:id="rId15" action="ppaction://hlinksldjump"/>
                        </a:rPr>
                        <a:t>AIX LPAR - Gold</a:t>
                      </a:r>
                      <a:endParaRPr lang="en-US" sz="1600" dirty="0">
                        <a:latin typeface="Trebuchet MS" panose="020B06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891346"/>
                  </a:ext>
                </a:extLst>
              </a:tr>
            </a:tbl>
          </a:graphicData>
        </a:graphic>
      </p:graphicFrame>
      <p:sp>
        <p:nvSpPr>
          <p:cNvPr id="3" name="TextBox 2">
            <a:extLst>
              <a:ext uri="{FF2B5EF4-FFF2-40B4-BE49-F238E27FC236}">
                <a16:creationId xmlns:a16="http://schemas.microsoft.com/office/drawing/2014/main" id="{7ECECBA2-62E1-4054-A042-29ECA673545E}"/>
              </a:ext>
            </a:extLst>
          </p:cNvPr>
          <p:cNvSpPr txBox="1"/>
          <p:nvPr/>
        </p:nvSpPr>
        <p:spPr>
          <a:xfrm>
            <a:off x="12055031" y="1429884"/>
            <a:ext cx="2257064" cy="1865126"/>
          </a:xfrm>
          <a:prstGeom prst="rect">
            <a:avLst/>
          </a:prstGeom>
          <a:noFill/>
          <a:ln>
            <a:solidFill>
              <a:srgbClr val="FF0000"/>
            </a:solidFill>
          </a:ln>
        </p:spPr>
        <p:txBody>
          <a:bodyPr wrap="square" rtlCol="0">
            <a:spAutoFit/>
          </a:bodyPr>
          <a:lstStyle/>
          <a:p>
            <a:r>
              <a:rPr lang="en-US">
                <a:latin typeface="HP Simplified" panose="020B0604020204020204" pitchFamily="34" charset="0"/>
              </a:rPr>
              <a:t>Select Link to go to the designated Offering</a:t>
            </a:r>
          </a:p>
        </p:txBody>
      </p:sp>
      <p:sp>
        <p:nvSpPr>
          <p:cNvPr id="4" name="Arrow: Down 3">
            <a:extLst>
              <a:ext uri="{FF2B5EF4-FFF2-40B4-BE49-F238E27FC236}">
                <a16:creationId xmlns:a16="http://schemas.microsoft.com/office/drawing/2014/main" id="{D8C75EDD-1753-4A6F-94FB-55D99A764F5B}"/>
              </a:ext>
            </a:extLst>
          </p:cNvPr>
          <p:cNvSpPr/>
          <p:nvPr/>
        </p:nvSpPr>
        <p:spPr>
          <a:xfrm rot="5400000">
            <a:off x="11212972" y="1492693"/>
            <a:ext cx="682907" cy="1001210"/>
          </a:xfrm>
          <a:prstGeom prst="down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85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796010" cy="1417636"/>
          </a:xfrm>
        </p:spPr>
        <p:txBody>
          <a:bodyPr/>
          <a:lstStyle/>
          <a:p>
            <a:r>
              <a:rPr lang="en-US">
                <a:latin typeface="Trebuchet MS" panose="020B0603020202020204" pitchFamily="34" charset="0"/>
              </a:rPr>
              <a:t>Platform Selection – Where does my application need to land?</a:t>
            </a:r>
          </a:p>
        </p:txBody>
      </p:sp>
      <p:pic>
        <p:nvPicPr>
          <p:cNvPr id="7" name="Picture 6">
            <a:extLst>
              <a:ext uri="{FF2B5EF4-FFF2-40B4-BE49-F238E27FC236}">
                <a16:creationId xmlns:a16="http://schemas.microsoft.com/office/drawing/2014/main" id="{A51F7241-081A-4193-BAB4-80E536E9608F}"/>
              </a:ext>
            </a:extLst>
          </p:cNvPr>
          <p:cNvPicPr>
            <a:picLocks noChangeAspect="1"/>
          </p:cNvPicPr>
          <p:nvPr/>
        </p:nvPicPr>
        <p:blipFill>
          <a:blip r:embed="rId3"/>
          <a:stretch>
            <a:fillRect/>
          </a:stretch>
        </p:blipFill>
        <p:spPr>
          <a:xfrm>
            <a:off x="862030" y="1811043"/>
            <a:ext cx="13069968" cy="5628954"/>
          </a:xfrm>
          <a:prstGeom prst="rect">
            <a:avLst/>
          </a:prstGeom>
        </p:spPr>
      </p:pic>
      <p:sp>
        <p:nvSpPr>
          <p:cNvPr id="8" name="Title 1">
            <a:extLst>
              <a:ext uri="{FF2B5EF4-FFF2-40B4-BE49-F238E27FC236}">
                <a16:creationId xmlns:a16="http://schemas.microsoft.com/office/drawing/2014/main" id="{673ADE87-21F9-4829-8716-3AB94DBE582E}"/>
              </a:ext>
            </a:extLst>
          </p:cNvPr>
          <p:cNvSpPr txBox="1">
            <a:spLocks/>
          </p:cNvSpPr>
          <p:nvPr/>
        </p:nvSpPr>
        <p:spPr>
          <a:xfrm>
            <a:off x="3532106" y="1267140"/>
            <a:ext cx="1359934" cy="641670"/>
          </a:xfrm>
          <a:prstGeom prst="rect">
            <a:avLst/>
          </a:prstGeom>
        </p:spPr>
        <p:txBody>
          <a:bodyPr vert="horz" lIns="0" tIns="0" rIns="0" bIns="0" rtlCol="0" anchor="t" anchorCtr="0">
            <a:normAutofit/>
          </a:bodyPr>
          <a:lstStyle>
            <a:lvl1pPr algn="l" defTabSz="1463040" rtl="0" eaLnBrk="1" latinLnBrk="0" hangingPunct="1">
              <a:lnSpc>
                <a:spcPct val="85000"/>
              </a:lnSpc>
              <a:spcBef>
                <a:spcPct val="0"/>
              </a:spcBef>
              <a:buNone/>
              <a:defRPr sz="4000" b="1" kern="1200">
                <a:solidFill>
                  <a:schemeClr val="tx1"/>
                </a:solidFill>
                <a:latin typeface="+mj-lt"/>
                <a:ea typeface="+mj-ea"/>
                <a:cs typeface="+mj-cs"/>
              </a:defRPr>
            </a:lvl1pPr>
          </a:lstStyle>
          <a:p>
            <a:r>
              <a:rPr lang="en-US" sz="2000">
                <a:solidFill>
                  <a:srgbClr val="FF0000"/>
                </a:solidFill>
                <a:latin typeface="Trebuchet MS" panose="020B0603020202020204" pitchFamily="34" charset="0"/>
              </a:rPr>
              <a:t>Preferred</a:t>
            </a:r>
            <a:r>
              <a:rPr lang="en-US">
                <a:latin typeface="Trebuchet MS" panose="020B0603020202020204" pitchFamily="34" charset="0"/>
              </a:rPr>
              <a:t> </a:t>
            </a:r>
          </a:p>
        </p:txBody>
      </p:sp>
      <p:sp>
        <p:nvSpPr>
          <p:cNvPr id="3" name="Rectangle: Rounded Corners 2">
            <a:extLst>
              <a:ext uri="{FF2B5EF4-FFF2-40B4-BE49-F238E27FC236}">
                <a16:creationId xmlns:a16="http://schemas.microsoft.com/office/drawing/2014/main" id="{20A370FA-4E78-494D-A90E-F15BF41B62D2}"/>
              </a:ext>
            </a:extLst>
          </p:cNvPr>
          <p:cNvSpPr/>
          <p:nvPr/>
        </p:nvSpPr>
        <p:spPr>
          <a:xfrm>
            <a:off x="457200" y="1718631"/>
            <a:ext cx="6949440" cy="4602159"/>
          </a:xfrm>
          <a:prstGeom prst="roundRect">
            <a:avLst/>
          </a:prstGeom>
          <a:solidFill>
            <a:srgbClr val="7030A0">
              <a:alpha val="5000"/>
            </a:srgbClr>
          </a:solidFill>
          <a:ln>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00989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rebuchet MS" panose="020B0603020202020204" pitchFamily="34" charset="0"/>
              </a:rPr>
              <a:t>General remarks to the Platform Selection</a:t>
            </a:r>
          </a:p>
        </p:txBody>
      </p:sp>
      <p:sp>
        <p:nvSpPr>
          <p:cNvPr id="4" name="TextBox 3">
            <a:extLst>
              <a:ext uri="{FF2B5EF4-FFF2-40B4-BE49-F238E27FC236}">
                <a16:creationId xmlns:a16="http://schemas.microsoft.com/office/drawing/2014/main" id="{34FBB956-5B1D-485E-9266-E723272F795F}"/>
              </a:ext>
            </a:extLst>
          </p:cNvPr>
          <p:cNvSpPr txBox="1"/>
          <p:nvPr/>
        </p:nvSpPr>
        <p:spPr>
          <a:xfrm>
            <a:off x="685800" y="1447098"/>
            <a:ext cx="13258799" cy="6032421"/>
          </a:xfrm>
          <a:prstGeom prst="rect">
            <a:avLst/>
          </a:prstGeom>
          <a:noFill/>
        </p:spPr>
        <p:txBody>
          <a:bodyPr wrap="square" rtlCol="0">
            <a:spAutoFit/>
          </a:bodyPr>
          <a:lstStyle/>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DXC Platform selection allows an end user to select the desired platform for his application depending on the application requirements</a:t>
            </a:r>
          </a:p>
          <a:p>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DXC distinguishes 6 different Platforms as landing zones for applications</a:t>
            </a:r>
          </a:p>
          <a:p>
            <a:pPr marL="1074420" lvl="1" indent="-342900">
              <a:buFont typeface="Wingdings" panose="05000000000000000000" pitchFamily="2" charset="2"/>
              <a:buChar char="Ø"/>
            </a:pPr>
            <a:r>
              <a:rPr lang="en-GB" sz="1800">
                <a:ln w="6350"/>
                <a:solidFill>
                  <a:srgbClr val="FF0000"/>
                </a:solidFill>
                <a:latin typeface="Trebuchet MS" panose="020B0603020202020204" pitchFamily="34" charset="0"/>
                <a:ea typeface="Calibri" panose="020F0502020204030204" pitchFamily="34" charset="0"/>
                <a:cs typeface="Arial" panose="020B0604020202020204" pitchFamily="34" charset="0"/>
              </a:rPr>
              <a:t>The </a:t>
            </a:r>
            <a:r>
              <a:rPr lang="en-GB" sz="1800" b="1">
                <a:ln w="6350"/>
                <a:solidFill>
                  <a:srgbClr val="FF0000"/>
                </a:solidFill>
                <a:latin typeface="Trebuchet MS" panose="020B0603020202020204" pitchFamily="34" charset="0"/>
                <a:ea typeface="Calibri" panose="020F0502020204030204" pitchFamily="34" charset="0"/>
                <a:cs typeface="Arial" panose="020B0604020202020204" pitchFamily="34" charset="0"/>
              </a:rPr>
              <a:t>General Private Cloud cluster </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for all Wintel/Linux Virtual Machines without specific software bound to physical licensing policies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f.e</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IIS, Apache, Tomcat,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Websphere</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a:t>
            </a:r>
          </a:p>
          <a:p>
            <a:pPr lvl="1"/>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a:t>
            </a:r>
            <a:r>
              <a:rPr lang="en-GB" sz="1800" b="1">
                <a:ln w="6350"/>
                <a:solidFill>
                  <a:srgbClr val="FF0000"/>
                </a:solidFill>
                <a:latin typeface="Trebuchet MS" panose="020B0603020202020204" pitchFamily="34" charset="0"/>
                <a:ea typeface="Calibri" panose="020F0502020204030204" pitchFamily="34" charset="0"/>
                <a:cs typeface="Arial" panose="020B0604020202020204" pitchFamily="34" charset="0"/>
              </a:rPr>
              <a:t>Private Cloud Cluster for Oracle Middleware applications </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like SOA suite, Tuxedo,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Weblogic</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etc.</a:t>
            </a:r>
          </a:p>
          <a:p>
            <a:pPr lvl="1"/>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This cluster is specifically designed to contain Oracle Middleware applications that are licensed according to the   </a:t>
            </a:r>
          </a:p>
          <a:p>
            <a:pPr lvl="1"/>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Oracle License policy on virtual environments</a:t>
            </a:r>
          </a:p>
          <a:p>
            <a:pPr lvl="1"/>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The </a:t>
            </a:r>
            <a:r>
              <a:rPr lang="en-GB" sz="1800" b="1">
                <a:ln w="6350"/>
                <a:solidFill>
                  <a:srgbClr val="FF0000"/>
                </a:solidFill>
                <a:latin typeface="Trebuchet MS" panose="020B0603020202020204" pitchFamily="34" charset="0"/>
                <a:ea typeface="Calibri" panose="020F0502020204030204" pitchFamily="34" charset="0"/>
                <a:cs typeface="Arial" panose="020B0604020202020204" pitchFamily="34" charset="0"/>
              </a:rPr>
              <a:t>Private Cloud Cluster for Virtual Machines with Oracle Databases </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up till 7TB* max in size</a:t>
            </a:r>
          </a:p>
          <a:p>
            <a:pPr lvl="1"/>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This cluster is specifically designed to contain an run all Oracle databases</a:t>
            </a:r>
          </a:p>
          <a:p>
            <a:pPr lvl="1"/>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A </a:t>
            </a:r>
            <a:r>
              <a:rPr lang="en-GB" sz="1800" b="1">
                <a:ln w="6350"/>
                <a:solidFill>
                  <a:srgbClr val="FF0000"/>
                </a:solidFill>
                <a:latin typeface="Trebuchet MS" panose="020B0603020202020204" pitchFamily="34" charset="0"/>
                <a:ea typeface="Calibri" panose="020F0502020204030204" pitchFamily="34" charset="0"/>
                <a:cs typeface="Arial" panose="020B0604020202020204" pitchFamily="34" charset="0"/>
              </a:rPr>
              <a:t>Physical offering </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for all applications which are “difficult to virtualize” (</a:t>
            </a:r>
            <a:r>
              <a:rPr lang="en-GB" sz="1800" err="1">
                <a:ln w="6350"/>
                <a:solidFill>
                  <a:schemeClr val="accent1"/>
                </a:solidFill>
                <a:latin typeface="Trebuchet MS" panose="020B0603020202020204" pitchFamily="34" charset="0"/>
                <a:ea typeface="Calibri" panose="020F0502020204030204" pitchFamily="34" charset="0"/>
                <a:cs typeface="Arial" panose="020B0604020202020204" pitchFamily="34" charset="0"/>
              </a:rPr>
              <a:t>f.e</a:t>
            </a:r>
            <a:r>
              <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rPr>
              <a:t>. Extremely large applications or databases in size, beyond 16vcpu/256GBRAM and/or 7TB of diskspace. Can be either Wintel or Linux.</a:t>
            </a:r>
          </a:p>
          <a:p>
            <a:pPr marL="1074420" lvl="1" indent="-342900">
              <a:buFont typeface="Wingdings" panose="05000000000000000000" pitchFamily="2" charset="2"/>
              <a:buChar char="Ø"/>
            </a:pPr>
            <a:endParaRPr lang="en-GB" sz="1800">
              <a:ln w="6350"/>
              <a:solidFill>
                <a:schemeClr val="accent1"/>
              </a:solidFill>
              <a:latin typeface="Trebuchet MS" panose="020B0603020202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rPr>
              <a:t>A </a:t>
            </a:r>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Legacy AIX offering </a:t>
            </a:r>
            <a:r>
              <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rPr>
              <a:t>for all applications and databases running or remaining on AIX. DXC provides an AIX platform in the form of Bronze, Silver and Gold LPAR’s</a:t>
            </a:r>
          </a:p>
          <a:p>
            <a:pPr marL="1074420" lvl="1" indent="-342900">
              <a:buFont typeface="Wingdings" panose="05000000000000000000" pitchFamily="2" charset="2"/>
              <a:buChar char="Ø"/>
            </a:pPr>
            <a:endPar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endParaRPr>
          </a:p>
          <a:p>
            <a:pPr marL="1074420" lvl="1" indent="-342900">
              <a:buFont typeface="Wingdings" panose="05000000000000000000" pitchFamily="2" charset="2"/>
              <a:buChar char="Ø"/>
            </a:pPr>
            <a:r>
              <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rPr>
              <a:t>A </a:t>
            </a:r>
            <a:r>
              <a:rPr lang="en-GB" sz="2000">
                <a:ln w="6350"/>
                <a:solidFill>
                  <a:srgbClr val="FF0000"/>
                </a:solidFill>
                <a:latin typeface="HP Simplified" panose="020B0604020204020204" pitchFamily="34" charset="0"/>
                <a:ea typeface="Calibri" panose="020F0502020204030204" pitchFamily="34" charset="0"/>
                <a:cs typeface="Arial" panose="020B0604020202020204" pitchFamily="34" charset="0"/>
              </a:rPr>
              <a:t>Legacy OpenVMS offering </a:t>
            </a:r>
            <a:r>
              <a:rPr lang="en-GB" sz="2000">
                <a:ln w="6350"/>
                <a:solidFill>
                  <a:schemeClr val="accent1"/>
                </a:solidFill>
                <a:latin typeface="HP Simplified" panose="020B0604020204020204" pitchFamily="34" charset="0"/>
                <a:ea typeface="Calibri" panose="020F0502020204030204" pitchFamily="34" charset="0"/>
                <a:cs typeface="Arial" panose="020B0604020202020204" pitchFamily="34" charset="0"/>
              </a:rPr>
              <a:t>for specific UWV applications running on OpenVMS</a:t>
            </a:r>
          </a:p>
        </p:txBody>
      </p:sp>
      <p:sp>
        <p:nvSpPr>
          <p:cNvPr id="5" name="TextBox 4">
            <a:extLst>
              <a:ext uri="{FF2B5EF4-FFF2-40B4-BE49-F238E27FC236}">
                <a16:creationId xmlns:a16="http://schemas.microsoft.com/office/drawing/2014/main" id="{732F0D6F-2F5C-401E-865B-AF442F7B2606}"/>
              </a:ext>
            </a:extLst>
          </p:cNvPr>
          <p:cNvSpPr txBox="1"/>
          <p:nvPr/>
        </p:nvSpPr>
        <p:spPr>
          <a:xfrm>
            <a:off x="9637911" y="4222126"/>
            <a:ext cx="1073632" cy="276999"/>
          </a:xfrm>
          <a:prstGeom prst="rect">
            <a:avLst/>
          </a:prstGeom>
          <a:noFill/>
          <a:ln>
            <a:solidFill>
              <a:srgbClr val="FF0000"/>
            </a:solidFill>
          </a:ln>
        </p:spPr>
        <p:txBody>
          <a:bodyPr wrap="square" rtlCol="0">
            <a:spAutoFit/>
          </a:bodyPr>
          <a:lstStyle/>
          <a:p>
            <a:r>
              <a:rPr lang="en-GB" sz="1200">
                <a:ln w="6350"/>
                <a:solidFill>
                  <a:srgbClr val="FF0000"/>
                </a:solidFill>
                <a:latin typeface="HP Simplified" panose="020B0604020204020204" pitchFamily="34" charset="0"/>
                <a:ea typeface="Calibri" panose="020F0502020204030204" pitchFamily="34" charset="0"/>
                <a:cs typeface="Arial" panose="020B0604020202020204" pitchFamily="34" charset="0"/>
              </a:rPr>
              <a:t>See appendix</a:t>
            </a:r>
          </a:p>
        </p:txBody>
      </p:sp>
    </p:spTree>
    <p:extLst>
      <p:ext uri="{BB962C8B-B14F-4D97-AF65-F5344CB8AC3E}">
        <p14:creationId xmlns:p14="http://schemas.microsoft.com/office/powerpoint/2010/main" val="101567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a:latin typeface="Trebuchet MS" panose="020B0603020202020204" pitchFamily="34" charset="0"/>
              </a:rPr>
              <a:t>IaaS and IaaS+ Services – Virtual – Gold and </a:t>
            </a:r>
            <a:r>
              <a:rPr lang="fr-BE" err="1">
                <a:latin typeface="Trebuchet MS" panose="020B0603020202020204" pitchFamily="34" charset="0"/>
              </a:rPr>
              <a:t>Silver</a:t>
            </a:r>
            <a:endParaRPr lang="en-US">
              <a:latin typeface="Trebuchet MS" panose="020B0603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90684637"/>
              </p:ext>
            </p:extLst>
          </p:nvPr>
        </p:nvGraphicFramePr>
        <p:xfrm>
          <a:off x="5750587" y="1263989"/>
          <a:ext cx="8605204" cy="6324600"/>
        </p:xfrm>
        <a:graphic>
          <a:graphicData uri="http://schemas.openxmlformats.org/drawingml/2006/table">
            <a:tbl>
              <a:tblPr firstRow="1" bandRow="1">
                <a:tableStyleId>{5C22544A-7EE6-4342-B048-85BDC9FD1C3A}</a:tableStyleId>
              </a:tblPr>
              <a:tblGrid>
                <a:gridCol w="2390500">
                  <a:extLst>
                    <a:ext uri="{9D8B030D-6E8A-4147-A177-3AD203B41FA5}">
                      <a16:colId xmlns:a16="http://schemas.microsoft.com/office/drawing/2014/main" val="20000"/>
                    </a:ext>
                  </a:extLst>
                </a:gridCol>
                <a:gridCol w="3107352">
                  <a:extLst>
                    <a:ext uri="{9D8B030D-6E8A-4147-A177-3AD203B41FA5}">
                      <a16:colId xmlns:a16="http://schemas.microsoft.com/office/drawing/2014/main" val="20001"/>
                    </a:ext>
                  </a:extLst>
                </a:gridCol>
                <a:gridCol w="3107352">
                  <a:extLst>
                    <a:ext uri="{9D8B030D-6E8A-4147-A177-3AD203B41FA5}">
                      <a16:colId xmlns:a16="http://schemas.microsoft.com/office/drawing/2014/main" val="4125869366"/>
                    </a:ext>
                  </a:extLst>
                </a:gridCol>
              </a:tblGrid>
              <a:tr h="370840">
                <a:tc>
                  <a:txBody>
                    <a:bodyPr/>
                    <a:lstStyle/>
                    <a:p>
                      <a:r>
                        <a:rPr lang="fr-BE" sz="1600">
                          <a:latin typeface="Trebuchet MS" panose="020B0603020202020204" pitchFamily="34" charset="0"/>
                        </a:rPr>
                        <a:t>Service Details</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Description</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0"/>
                  </a:ext>
                </a:extLst>
              </a:tr>
              <a:tr h="306000">
                <a:tc>
                  <a:txBody>
                    <a:bodyPr/>
                    <a:lstStyle/>
                    <a:p>
                      <a:r>
                        <a:rPr lang="fr-BE" sz="1600">
                          <a:latin typeface="Trebuchet MS" panose="020B0603020202020204" pitchFamily="34" charset="0"/>
                        </a:rPr>
                        <a:t>Service</a:t>
                      </a:r>
                      <a:r>
                        <a:rPr lang="fr-BE" sz="1600" baseline="0">
                          <a:latin typeface="Trebuchet MS" panose="020B0603020202020204" pitchFamily="34" charset="0"/>
                        </a:rPr>
                        <a:t> Description</a:t>
                      </a:r>
                      <a:endParaRPr lang="en-US" sz="1600">
                        <a:latin typeface="Trebuchet MS" panose="020B0603020202020204" pitchFamily="34" charset="0"/>
                      </a:endParaRPr>
                    </a:p>
                  </a:txBody>
                  <a:tcPr/>
                </a:tc>
                <a:tc gridSpan="2">
                  <a:txBody>
                    <a:bodyPr/>
                    <a:lstStyle/>
                    <a:p>
                      <a:r>
                        <a:rPr lang="fr-BE" sz="1600" baseline="0">
                          <a:latin typeface="Trebuchet MS" panose="020B0603020202020204" pitchFamily="34" charset="0"/>
                        </a:rPr>
                        <a:t>Gold and </a:t>
                      </a:r>
                      <a:r>
                        <a:rPr lang="fr-BE" sz="1600" baseline="0" err="1">
                          <a:latin typeface="Trebuchet MS" panose="020B0603020202020204" pitchFamily="34" charset="0"/>
                        </a:rPr>
                        <a:t>Silver</a:t>
                      </a:r>
                      <a:r>
                        <a:rPr lang="fr-BE" sz="1600" baseline="0">
                          <a:latin typeface="Trebuchet MS" panose="020B0603020202020204" pitchFamily="34" charset="0"/>
                        </a:rPr>
                        <a:t> Virtual IaaS or IAAS+ in Dual DC</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1"/>
                  </a:ext>
                </a:extLst>
              </a:tr>
              <a:tr h="0">
                <a:tc>
                  <a:txBody>
                    <a:bodyPr/>
                    <a:lstStyle/>
                    <a:p>
                      <a:r>
                        <a:rPr lang="fr-BE" sz="1600">
                          <a:latin typeface="Trebuchet MS" panose="020B0603020202020204" pitchFamily="34" charset="0"/>
                        </a:rPr>
                        <a:t>Offering</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DXC Managed (IAAS+) and UWV Managed (IAAS)</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7"/>
                  </a:ext>
                </a:extLst>
              </a:tr>
              <a:tr h="0">
                <a:tc>
                  <a:txBody>
                    <a:bodyPr/>
                    <a:lstStyle/>
                    <a:p>
                      <a:r>
                        <a:rPr lang="fr-BE" sz="1600">
                          <a:latin typeface="Trebuchet MS" panose="020B0603020202020204" pitchFamily="34" charset="0"/>
                        </a:rPr>
                        <a:t>Location</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Location (AM2 or AM3</a:t>
                      </a:r>
                      <a:r>
                        <a:rPr lang="fr-BE" sz="1600" baseline="0">
                          <a:latin typeface="Trebuchet MS" panose="020B0603020202020204" pitchFamily="34" charset="0"/>
                        </a:rPr>
                        <a:t>)</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2"/>
                  </a:ext>
                </a:extLst>
              </a:tr>
              <a:tr h="0">
                <a:tc>
                  <a:txBody>
                    <a:bodyPr/>
                    <a:lstStyle/>
                    <a:p>
                      <a:r>
                        <a:rPr lang="en-US" sz="1600">
                          <a:latin typeface="Trebuchet MS" panose="020B0603020202020204" pitchFamily="34" charset="0"/>
                        </a:rPr>
                        <a:t>Environment</a:t>
                      </a:r>
                    </a:p>
                  </a:txBody>
                  <a:tcPr/>
                </a:tc>
                <a:tc gridSpan="2">
                  <a:txBody>
                    <a:bodyPr/>
                    <a:lstStyle/>
                    <a:p>
                      <a:r>
                        <a:rPr lang="en-US" sz="1600">
                          <a:latin typeface="Trebuchet MS" panose="020B0603020202020204" pitchFamily="34" charset="0"/>
                        </a:rPr>
                        <a:t>Customer Selectable Environment (Production/Acceptance/Development/Test)</a:t>
                      </a:r>
                    </a:p>
                  </a:txBody>
                  <a:tcPr/>
                </a:tc>
                <a:tc hMerge="1">
                  <a:txBody>
                    <a:bodyPr/>
                    <a:lstStyle/>
                    <a:p>
                      <a:endParaRPr lang="en-US"/>
                    </a:p>
                  </a:txBody>
                  <a:tcPr/>
                </a:tc>
                <a:extLst>
                  <a:ext uri="{0D108BD9-81ED-4DB2-BD59-A6C34878D82A}">
                    <a16:rowId xmlns:a16="http://schemas.microsoft.com/office/drawing/2014/main" val="1661962784"/>
                  </a:ext>
                </a:extLst>
              </a:tr>
              <a:tr h="0">
                <a:tc>
                  <a:txBody>
                    <a:bodyPr/>
                    <a:lstStyle/>
                    <a:p>
                      <a:r>
                        <a:rPr lang="fr-BE" sz="1600">
                          <a:latin typeface="Trebuchet MS" panose="020B0603020202020204" pitchFamily="34" charset="0"/>
                        </a:rPr>
                        <a:t>Zone</a:t>
                      </a:r>
                      <a:endParaRPr lang="en-US" sz="1600">
                        <a:latin typeface="Trebuchet MS" panose="020B0603020202020204" pitchFamily="34" charset="0"/>
                      </a:endParaRPr>
                    </a:p>
                  </a:txBody>
                  <a:tcPr/>
                </a:tc>
                <a:tc gridSpan="2">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Target Zone </a:t>
                      </a:r>
                      <a:r>
                        <a:rPr lang="fr-BE" sz="1600">
                          <a:solidFill>
                            <a:srgbClr val="FF0000"/>
                          </a:solidFill>
                          <a:latin typeface="Trebuchet MS" panose="020B0603020202020204" pitchFamily="34" charset="0"/>
                        </a:rPr>
                        <a:t>*</a:t>
                      </a:r>
                      <a:r>
                        <a:rPr lang="fr-BE" sz="1600">
                          <a:latin typeface="Trebuchet MS" panose="020B0603020202020204" pitchFamily="34" charset="0"/>
                        </a:rPr>
                        <a:t> (DMZ/</a:t>
                      </a:r>
                      <a:r>
                        <a:rPr lang="fr-BE" sz="1600" err="1">
                          <a:latin typeface="Trebuchet MS" panose="020B0603020202020204" pitchFamily="34" charset="0"/>
                        </a:rPr>
                        <a:t>Kluis</a:t>
                      </a:r>
                      <a:r>
                        <a:rPr lang="fr-BE" sz="1600">
                          <a:latin typeface="Trebuchet MS" panose="020B0603020202020204" pitchFamily="34" charset="0"/>
                        </a:rPr>
                        <a:t>/Secure Zone/…)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8"/>
                  </a:ext>
                </a:extLst>
              </a:tr>
              <a:tr h="0">
                <a:tc>
                  <a:txBody>
                    <a:bodyPr/>
                    <a:lstStyle/>
                    <a:p>
                      <a:r>
                        <a:rPr lang="fr-BE" sz="1600">
                          <a:latin typeface="Trebuchet MS" panose="020B0603020202020204" pitchFamily="34" charset="0"/>
                        </a:rPr>
                        <a:t>Operating</a:t>
                      </a:r>
                      <a:r>
                        <a:rPr lang="fr-BE" sz="1600" baseline="0">
                          <a:latin typeface="Trebuchet MS" panose="020B0603020202020204" pitchFamily="34" charset="0"/>
                        </a:rPr>
                        <a:t> System</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a:t>
                      </a:r>
                      <a:r>
                        <a:rPr lang="fr-BE" sz="1600" baseline="0">
                          <a:latin typeface="Trebuchet MS" panose="020B0603020202020204" pitchFamily="34" charset="0"/>
                        </a:rPr>
                        <a:t> </a:t>
                      </a:r>
                      <a:r>
                        <a:rPr lang="fr-BE" sz="1600" baseline="0" err="1">
                          <a:latin typeface="Trebuchet MS" panose="020B0603020202020204" pitchFamily="34" charset="0"/>
                        </a:rPr>
                        <a:t>Selectable</a:t>
                      </a:r>
                      <a:r>
                        <a:rPr lang="fr-BE" sz="1600" baseline="0">
                          <a:latin typeface="Trebuchet MS" panose="020B0603020202020204" pitchFamily="34" charset="0"/>
                        </a:rPr>
                        <a:t> OS (Windows/Linux)</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r>
                        <a:rPr lang="fr-BE" sz="1600">
                          <a:latin typeface="Trebuchet MS" panose="020B0603020202020204" pitchFamily="34" charset="0"/>
                        </a:rPr>
                        <a:t>Size</a:t>
                      </a:r>
                      <a:endParaRPr lang="en-US" sz="1600">
                        <a:latin typeface="Trebuchet MS" panose="020B0603020202020204" pitchFamily="34" charset="0"/>
                      </a:endParaRPr>
                    </a:p>
                  </a:txBody>
                  <a:tcPr/>
                </a:tc>
                <a:tc gridSpan="2">
                  <a:txBody>
                    <a:bodyPr/>
                    <a:lstStyle/>
                    <a:p>
                      <a:r>
                        <a:rPr lang="fr-BE" sz="1600" err="1">
                          <a:latin typeface="Trebuchet MS" panose="020B0603020202020204" pitchFamily="34" charset="0"/>
                        </a:rPr>
                        <a:t>Predefined</a:t>
                      </a:r>
                      <a:r>
                        <a:rPr lang="fr-BE" sz="1600" baseline="0">
                          <a:latin typeface="Trebuchet MS" panose="020B0603020202020204" pitchFamily="34" charset="0"/>
                        </a:rPr>
                        <a:t> T-shirt sizes (</a:t>
                      </a:r>
                      <a:r>
                        <a:rPr lang="fr-BE" sz="1600" baseline="0" err="1">
                          <a:latin typeface="Trebuchet MS" panose="020B0603020202020204" pitchFamily="34" charset="0"/>
                        </a:rPr>
                        <a:t>see</a:t>
                      </a:r>
                      <a:r>
                        <a:rPr lang="fr-BE" sz="1600" baseline="0">
                          <a:latin typeface="Trebuchet MS" panose="020B0603020202020204" pitchFamily="34" charset="0"/>
                        </a:rPr>
                        <a:t> </a:t>
                      </a:r>
                      <a:r>
                        <a:rPr lang="fr-BE" sz="1600" baseline="0" err="1">
                          <a:latin typeface="Trebuchet MS" panose="020B0603020202020204" pitchFamily="34" charset="0"/>
                        </a:rPr>
                        <a:t>appendix</a:t>
                      </a:r>
                      <a:r>
                        <a:rPr lang="fr-BE" sz="1600" baseline="0">
                          <a:latin typeface="Trebuchet MS" panose="020B0603020202020204" pitchFamily="34" charset="0"/>
                        </a:rPr>
                        <a:t>)</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4"/>
                  </a:ext>
                </a:extLst>
              </a:tr>
              <a:tr h="370840">
                <a:tc>
                  <a:txBody>
                    <a:bodyPr/>
                    <a:lstStyle/>
                    <a:p>
                      <a:r>
                        <a:rPr lang="fr-BE" sz="1600">
                          <a:latin typeface="Trebuchet MS" panose="020B0603020202020204" pitchFamily="34" charset="0"/>
                        </a:rPr>
                        <a:t>Storage</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Customer </a:t>
                      </a:r>
                      <a:r>
                        <a:rPr lang="fr-BE" sz="1600" err="1">
                          <a:latin typeface="Trebuchet MS" panose="020B0603020202020204" pitchFamily="34" charset="0"/>
                        </a:rPr>
                        <a:t>Selectable</a:t>
                      </a:r>
                      <a:r>
                        <a:rPr lang="fr-BE" sz="1600">
                          <a:latin typeface="Trebuchet MS" panose="020B0603020202020204" pitchFamily="34" charset="0"/>
                        </a:rPr>
                        <a:t> Disk Sizes (</a:t>
                      </a:r>
                      <a:r>
                        <a:rPr lang="fr-BE" sz="1600" err="1">
                          <a:latin typeface="Trebuchet MS" panose="020B0603020202020204" pitchFamily="34" charset="0"/>
                        </a:rPr>
                        <a:t>see</a:t>
                      </a:r>
                      <a:r>
                        <a:rPr lang="fr-BE" sz="1600">
                          <a:latin typeface="Trebuchet MS" panose="020B0603020202020204" pitchFamily="34" charset="0"/>
                        </a:rPr>
                        <a:t> </a:t>
                      </a:r>
                      <a:r>
                        <a:rPr lang="fr-BE" sz="1600" err="1">
                          <a:latin typeface="Trebuchet MS" panose="020B0603020202020204" pitchFamily="34" charset="0"/>
                        </a:rPr>
                        <a:t>next</a:t>
                      </a:r>
                      <a:r>
                        <a:rPr lang="fr-BE" sz="1600">
                          <a:latin typeface="Trebuchet MS" panose="020B0603020202020204" pitchFamily="34" charset="0"/>
                        </a:rPr>
                        <a:t> slide)</a:t>
                      </a:r>
                    </a:p>
                  </a:txBody>
                  <a:tcPr/>
                </a:tc>
                <a:tc hMerge="1">
                  <a:txBody>
                    <a:bodyPr/>
                    <a:lstStyle/>
                    <a:p>
                      <a:endParaRPr lang="en-US"/>
                    </a:p>
                  </a:txBody>
                  <a:tcPr/>
                </a:tc>
                <a:extLst>
                  <a:ext uri="{0D108BD9-81ED-4DB2-BD59-A6C34878D82A}">
                    <a16:rowId xmlns:a16="http://schemas.microsoft.com/office/drawing/2014/main" val="10005"/>
                  </a:ext>
                </a:extLst>
              </a:tr>
              <a:tr h="370840">
                <a:tc>
                  <a:txBody>
                    <a:bodyPr/>
                    <a:lstStyle/>
                    <a:p>
                      <a:r>
                        <a:rPr lang="fr-BE" sz="1600">
                          <a:latin typeface="Trebuchet MS" panose="020B0603020202020204" pitchFamily="34" charset="0"/>
                        </a:rPr>
                        <a:t>Backup DXC </a:t>
                      </a:r>
                      <a:r>
                        <a:rPr lang="fr-BE" sz="1600" err="1">
                          <a:latin typeface="Trebuchet MS" panose="020B0603020202020204" pitchFamily="34" charset="0"/>
                        </a:rPr>
                        <a:t>Managed</a:t>
                      </a:r>
                      <a:endParaRPr lang="en-US" sz="1600">
                        <a:latin typeface="Trebuchet MS" panose="020B0603020202020204" pitchFamily="34" charset="0"/>
                      </a:endParaRPr>
                    </a:p>
                  </a:txBody>
                  <a:tcPr/>
                </a:tc>
                <a:tc gridSpan="2">
                  <a:txBody>
                    <a:bodyPr/>
                    <a:lstStyle/>
                    <a:p>
                      <a:r>
                        <a:rPr lang="fr-BE" sz="1600">
                          <a:latin typeface="Trebuchet MS" panose="020B0603020202020204" pitchFamily="34" charset="0"/>
                        </a:rPr>
                        <a:t>VM Image Backup </a:t>
                      </a:r>
                      <a:r>
                        <a:rPr lang="fr-BE" sz="1600" err="1">
                          <a:latin typeface="Trebuchet MS" panose="020B0603020202020204" pitchFamily="34" charset="0"/>
                        </a:rPr>
                        <a:t>with</a:t>
                      </a:r>
                      <a:r>
                        <a:rPr lang="fr-BE" sz="1600">
                          <a:latin typeface="Trebuchet MS" panose="020B0603020202020204" pitchFamily="34" charset="0"/>
                        </a:rPr>
                        <a:t> Customer</a:t>
                      </a:r>
                      <a:r>
                        <a:rPr lang="fr-BE" sz="1600" baseline="0">
                          <a:latin typeface="Trebuchet MS" panose="020B0603020202020204" pitchFamily="34" charset="0"/>
                        </a:rPr>
                        <a:t> </a:t>
                      </a:r>
                      <a:r>
                        <a:rPr lang="fr-BE" sz="1600" baseline="0" err="1">
                          <a:latin typeface="Trebuchet MS" panose="020B0603020202020204" pitchFamily="34" charset="0"/>
                        </a:rPr>
                        <a:t>Selectable</a:t>
                      </a:r>
                      <a:r>
                        <a:rPr lang="fr-BE" sz="1600" baseline="0">
                          <a:latin typeface="Trebuchet MS" panose="020B0603020202020204" pitchFamily="34" charset="0"/>
                        </a:rPr>
                        <a:t> </a:t>
                      </a:r>
                      <a:r>
                        <a:rPr lang="fr-BE" sz="1600" baseline="0" err="1">
                          <a:latin typeface="Trebuchet MS" panose="020B0603020202020204" pitchFamily="34" charset="0"/>
                        </a:rPr>
                        <a:t>Retention</a:t>
                      </a:r>
                      <a:r>
                        <a:rPr lang="fr-BE" sz="1600" baseline="0">
                          <a:latin typeface="Trebuchet MS" panose="020B0603020202020204" pitchFamily="34" charset="0"/>
                        </a:rPr>
                        <a:t> Time</a:t>
                      </a:r>
                      <a:endParaRPr lang="en-US" sz="1600">
                        <a:latin typeface="Trebuchet MS" panose="020B0603020202020204" pitchFamily="34" charset="0"/>
                      </a:endParaRPr>
                    </a:p>
                  </a:txBody>
                  <a:tcPr/>
                </a:tc>
                <a:tc hMerge="1">
                  <a:txBody>
                    <a:bodyPr/>
                    <a:lstStyle/>
                    <a:p>
                      <a:endParaRPr lang="en-US"/>
                    </a:p>
                  </a:txBody>
                  <a:tcPr/>
                </a:tc>
                <a:extLst>
                  <a:ext uri="{0D108BD9-81ED-4DB2-BD59-A6C34878D82A}">
                    <a16:rowId xmlns:a16="http://schemas.microsoft.com/office/drawing/2014/main" val="10006"/>
                  </a:ext>
                </a:extLst>
              </a:tr>
              <a:tr h="370840">
                <a:tc>
                  <a:txBody>
                    <a:bodyPr/>
                    <a:lstStyle/>
                    <a:p>
                      <a:r>
                        <a:rPr lang="fr-BE" sz="1600">
                          <a:latin typeface="Trebuchet MS" panose="020B0603020202020204" pitchFamily="34" charset="0"/>
                        </a:rPr>
                        <a:t>Life</a:t>
                      </a:r>
                      <a:r>
                        <a:rPr lang="fr-BE" sz="1600" baseline="0">
                          <a:latin typeface="Trebuchet MS" panose="020B0603020202020204" pitchFamily="34" charset="0"/>
                        </a:rPr>
                        <a:t> Cycle Actions</a:t>
                      </a:r>
                    </a:p>
                    <a:p>
                      <a:endParaRPr lang="en-US" sz="1600">
                        <a:latin typeface="Trebuchet MS" panose="020B0603020202020204" pitchFamily="34" charset="0"/>
                      </a:endParaRPr>
                    </a:p>
                  </a:txBody>
                  <a:tcPr/>
                </a:tc>
                <a:tc>
                  <a:txBody>
                    <a:bodyPr/>
                    <a:lstStyle/>
                    <a:p>
                      <a:r>
                        <a:rPr lang="fr-BE" sz="1600">
                          <a:latin typeface="Trebuchet MS" panose="020B0603020202020204" pitchFamily="34" charset="0"/>
                        </a:rPr>
                        <a:t>Start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Stop VM (UWV </a:t>
                      </a:r>
                      <a:r>
                        <a:rPr lang="fr-BE" sz="1600" err="1">
                          <a:latin typeface="Trebuchet MS" panose="020B0603020202020204" pitchFamily="34" charset="0"/>
                        </a:rPr>
                        <a:t>Managed</a:t>
                      </a:r>
                      <a:r>
                        <a:rPr lang="fr-BE" sz="1600">
                          <a:latin typeface="Trebuchet MS" panose="020B0603020202020204" pitchFamily="34" charset="0"/>
                        </a:rPr>
                        <a:t>)</a:t>
                      </a:r>
                    </a:p>
                    <a:p>
                      <a:r>
                        <a:rPr lang="fr-BE" sz="1600">
                          <a:latin typeface="Trebuchet MS" panose="020B0603020202020204" pitchFamily="34" charset="0"/>
                        </a:rPr>
                        <a:t>Restart</a:t>
                      </a:r>
                      <a:r>
                        <a:rPr lang="fr-BE" sz="1600" baseline="0">
                          <a:latin typeface="Trebuchet MS" panose="020B0603020202020204" pitchFamily="34" charset="0"/>
                        </a:rPr>
                        <a:t> VM (UWV </a:t>
                      </a:r>
                      <a:r>
                        <a:rPr lang="fr-BE" sz="1600" baseline="0" err="1">
                          <a:latin typeface="Trebuchet MS" panose="020B0603020202020204" pitchFamily="34" charset="0"/>
                        </a:rPr>
                        <a:t>Managed</a:t>
                      </a:r>
                      <a:r>
                        <a:rPr lang="fr-BE" sz="1600" baseline="0">
                          <a:latin typeface="Trebuchet MS" panose="020B0603020202020204" pitchFamily="34" charset="0"/>
                        </a:rPr>
                        <a:t>)</a:t>
                      </a:r>
                      <a:endParaRPr lang="fr-BE" sz="1600">
                        <a:latin typeface="Trebuchet MS" panose="020B0603020202020204" pitchFamily="34" charset="0"/>
                      </a:endParaRPr>
                    </a:p>
                    <a:p>
                      <a:r>
                        <a:rPr lang="fr-BE" sz="1600" err="1">
                          <a:latin typeface="Trebuchet MS" panose="020B0603020202020204" pitchFamily="34" charset="0"/>
                        </a:rPr>
                        <a:t>Create</a:t>
                      </a:r>
                      <a:r>
                        <a:rPr lang="fr-BE" sz="1600">
                          <a:latin typeface="Trebuchet MS" panose="020B0603020202020204" pitchFamily="34" charset="0"/>
                        </a:rPr>
                        <a:t> Snapshot</a:t>
                      </a:r>
                    </a:p>
                    <a:p>
                      <a:r>
                        <a:rPr lang="fr-BE" sz="1600" err="1">
                          <a:latin typeface="Trebuchet MS" panose="020B0603020202020204" pitchFamily="34" charset="0"/>
                        </a:rPr>
                        <a:t>Revert</a:t>
                      </a:r>
                      <a:r>
                        <a:rPr lang="fr-BE" sz="1600" baseline="0">
                          <a:latin typeface="Trebuchet MS" panose="020B0603020202020204" pitchFamily="34" charset="0"/>
                        </a:rPr>
                        <a:t> Snapshot</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Add</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Remove</a:t>
                      </a:r>
                      <a:r>
                        <a:rPr lang="fr-BE" sz="1600" baseline="0">
                          <a:latin typeface="Trebuchet MS" panose="020B0603020202020204" pitchFamily="34" charset="0"/>
                        </a:rPr>
                        <a:t> Disk</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Increase</a:t>
                      </a:r>
                      <a:r>
                        <a:rPr lang="fr-BE" sz="1600" baseline="0">
                          <a:latin typeface="Trebuchet MS" panose="020B0603020202020204" pitchFamily="34" charset="0"/>
                        </a:rPr>
                        <a:t> </a:t>
                      </a:r>
                      <a:r>
                        <a:rPr lang="fr-BE" sz="1600" baseline="0" err="1">
                          <a:latin typeface="Trebuchet MS" panose="020B0603020202020204" pitchFamily="34" charset="0"/>
                        </a:rPr>
                        <a:t>Disksize</a:t>
                      </a:r>
                      <a:endParaRPr lang="fr-BE" sz="1600" baseline="0">
                        <a:latin typeface="Trebuchet MS" panose="020B0603020202020204" pitchFamily="34" charset="0"/>
                      </a:endParaRPr>
                    </a:p>
                  </a:txBody>
                  <a:tcPr/>
                </a:tc>
                <a:tc>
                  <a:txBody>
                    <a:bodyPr/>
                    <a:lstStyle/>
                    <a:p>
                      <a:r>
                        <a:rPr lang="fr-BE" sz="1600" baseline="0" err="1">
                          <a:latin typeface="Trebuchet MS" panose="020B0603020202020204" pitchFamily="34" charset="0"/>
                        </a:rPr>
                        <a:t>Delete</a:t>
                      </a:r>
                      <a:r>
                        <a:rPr lang="fr-BE" sz="1600" baseline="0">
                          <a:latin typeface="Trebuchet MS" panose="020B0603020202020204" pitchFamily="34" charset="0"/>
                        </a:rPr>
                        <a:t> Snapshot</a:t>
                      </a:r>
                    </a:p>
                    <a:p>
                      <a:r>
                        <a:rPr lang="fr-BE" sz="1600">
                          <a:latin typeface="Trebuchet MS" panose="020B0603020202020204" pitchFamily="34" charset="0"/>
                        </a:rPr>
                        <a:t>On </a:t>
                      </a:r>
                      <a:r>
                        <a:rPr lang="fr-BE" sz="1600" err="1">
                          <a:latin typeface="Trebuchet MS" panose="020B0603020202020204" pitchFamily="34" charset="0"/>
                        </a:rPr>
                        <a:t>Demand</a:t>
                      </a:r>
                      <a:r>
                        <a:rPr lang="fr-BE" sz="1600">
                          <a:latin typeface="Trebuchet MS" panose="020B0603020202020204" pitchFamily="34" charset="0"/>
                        </a:rPr>
                        <a:t> Backup</a:t>
                      </a:r>
                    </a:p>
                    <a:p>
                      <a:r>
                        <a:rPr lang="fr-BE" sz="1600">
                          <a:latin typeface="Trebuchet MS" panose="020B0603020202020204" pitchFamily="34" charset="0"/>
                        </a:rPr>
                        <a:t>Mark for </a:t>
                      </a:r>
                      <a:r>
                        <a:rPr lang="fr-BE" sz="1600" err="1">
                          <a:latin typeface="Trebuchet MS" panose="020B0603020202020204" pitchFamily="34" charset="0"/>
                        </a:rPr>
                        <a:t>Delete</a:t>
                      </a:r>
                      <a:endParaRPr lang="fr-BE" sz="1600">
                        <a:latin typeface="Trebuchet MS" panose="020B0603020202020204" pitchFamily="34" charset="0"/>
                      </a:endParaRPr>
                    </a:p>
                    <a:p>
                      <a:r>
                        <a:rPr lang="fr-BE" sz="1600" err="1">
                          <a:latin typeface="Trebuchet MS" panose="020B0603020202020204" pitchFamily="34" charset="0"/>
                        </a:rPr>
                        <a:t>Unmark</a:t>
                      </a:r>
                      <a:r>
                        <a:rPr lang="fr-BE" sz="1600" baseline="0">
                          <a:latin typeface="Trebuchet MS" panose="020B0603020202020204" pitchFamily="34" charset="0"/>
                        </a:rPr>
                        <a:t> for </a:t>
                      </a:r>
                      <a:r>
                        <a:rPr lang="fr-BE" sz="1600" baseline="0" err="1">
                          <a:latin typeface="Trebuchet MS" panose="020B0603020202020204" pitchFamily="34" charset="0"/>
                        </a:rPr>
                        <a:t>Delete</a:t>
                      </a:r>
                      <a:endParaRPr lang="fr-BE" sz="1600" baseline="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Resize</a:t>
                      </a:r>
                      <a:r>
                        <a:rPr lang="fr-BE" sz="1600" baseline="0">
                          <a:latin typeface="Trebuchet MS" panose="020B0603020202020204" pitchFamily="34" charset="0"/>
                        </a:rPr>
                        <a:t> VM (T-shirt size)</a:t>
                      </a:r>
                      <a:endParaRPr lang="en-US" sz="1600">
                        <a:latin typeface="Trebuchet MS" panose="020B0603020202020204" pitchFamily="34" charset="0"/>
                      </a:endParaRP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Unlock</a:t>
                      </a:r>
                      <a:r>
                        <a:rPr lang="fr-BE" sz="1600" baseline="0">
                          <a:latin typeface="Trebuchet MS" panose="020B0603020202020204" pitchFamily="34" charset="0"/>
                        </a:rPr>
                        <a:t>/reset Admin Account (UWV </a:t>
                      </a:r>
                      <a:r>
                        <a:rPr lang="fr-BE" sz="1600" baseline="0" err="1">
                          <a:latin typeface="Trebuchet MS" panose="020B0603020202020204" pitchFamily="34" charset="0"/>
                        </a:rPr>
                        <a:t>Managed</a:t>
                      </a:r>
                      <a:r>
                        <a:rPr lang="fr-BE" sz="1600" baseline="0">
                          <a:latin typeface="Trebuchet MS" panose="020B0603020202020204" pitchFamily="34" charset="0"/>
                        </a:rPr>
                        <a:t>)</a:t>
                      </a:r>
                    </a:p>
                  </a:txBody>
                  <a:tcPr/>
                </a:tc>
                <a:extLst>
                  <a:ext uri="{0D108BD9-81ED-4DB2-BD59-A6C34878D82A}">
                    <a16:rowId xmlns:a16="http://schemas.microsoft.com/office/drawing/2014/main" val="10009"/>
                  </a:ext>
                </a:extLst>
              </a:tr>
              <a:tr h="370840">
                <a:tc>
                  <a:txBody>
                    <a:bodyPr/>
                    <a:lstStyle/>
                    <a:p>
                      <a:r>
                        <a:rPr lang="en-US" sz="1600">
                          <a:latin typeface="Trebuchet MS" panose="020B0603020202020204" pitchFamily="34" charset="0"/>
                        </a:rPr>
                        <a:t>Disaster Recovery</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a:latin typeface="Trebuchet MS" panose="020B0603020202020204" pitchFamily="34" charset="0"/>
                        </a:rPr>
                        <a:t>Gold: RPO </a:t>
                      </a:r>
                      <a:r>
                        <a:rPr lang="fr-BE" sz="1600" baseline="0" err="1">
                          <a:latin typeface="Trebuchet MS" panose="020B0603020202020204" pitchFamily="34" charset="0"/>
                        </a:rPr>
                        <a:t>near</a:t>
                      </a:r>
                      <a:r>
                        <a:rPr lang="fr-BE" sz="1600" baseline="0">
                          <a:latin typeface="Trebuchet MS" panose="020B0603020202020204" pitchFamily="34" charset="0"/>
                        </a:rPr>
                        <a:t> </a:t>
                      </a:r>
                      <a:r>
                        <a:rPr lang="fr-BE" sz="1600" baseline="0" err="1">
                          <a:latin typeface="Trebuchet MS" panose="020B0603020202020204" pitchFamily="34" charset="0"/>
                        </a:rPr>
                        <a:t>Zero</a:t>
                      </a:r>
                      <a:r>
                        <a:rPr lang="fr-BE" sz="1600" baseline="0">
                          <a:latin typeface="Trebuchet MS" panose="020B0603020202020204" pitchFamily="34" charset="0"/>
                        </a:rPr>
                        <a:t> ; RTO &lt; 2h</a:t>
                      </a:r>
                    </a:p>
                    <a:p>
                      <a:pPr marL="0" marR="0" lvl="0" indent="0" algn="l" defTabSz="1463040" rtl="0" eaLnBrk="1" fontAlgn="auto" latinLnBrk="0" hangingPunct="1">
                        <a:lnSpc>
                          <a:spcPct val="100000"/>
                        </a:lnSpc>
                        <a:spcBef>
                          <a:spcPts val="0"/>
                        </a:spcBef>
                        <a:spcAft>
                          <a:spcPts val="0"/>
                        </a:spcAft>
                        <a:buClrTx/>
                        <a:buSzTx/>
                        <a:buFontTx/>
                        <a:buNone/>
                        <a:tabLst/>
                        <a:defRPr/>
                      </a:pPr>
                      <a:r>
                        <a:rPr lang="fr-BE" sz="1600" baseline="0" err="1">
                          <a:latin typeface="Trebuchet MS" panose="020B0603020202020204" pitchFamily="34" charset="0"/>
                        </a:rPr>
                        <a:t>Silver</a:t>
                      </a:r>
                      <a:r>
                        <a:rPr lang="fr-BE" sz="1600" baseline="0">
                          <a:latin typeface="Trebuchet MS" panose="020B0603020202020204" pitchFamily="34" charset="0"/>
                        </a:rPr>
                        <a:t>: RPO &lt; 1h ; RTO &lt; 24h</a:t>
                      </a:r>
                    </a:p>
                  </a:txBody>
                  <a:tcPr/>
                </a:tc>
                <a:tc>
                  <a: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endParaRPr lang="fr-BE" sz="1600" baseline="0">
                        <a:latin typeface="Trebuchet MS" panose="020B0603020202020204" pitchFamily="34" charset="0"/>
                      </a:endParaRPr>
                    </a:p>
                  </a:txBody>
                  <a:tcPr/>
                </a:tc>
                <a:extLst>
                  <a:ext uri="{0D108BD9-81ED-4DB2-BD59-A6C34878D82A}">
                    <a16:rowId xmlns:a16="http://schemas.microsoft.com/office/drawing/2014/main" val="1584136494"/>
                  </a:ext>
                </a:extLst>
              </a:tr>
            </a:tbl>
          </a:graphicData>
        </a:graphic>
      </p:graphicFrame>
      <p:pic>
        <p:nvPicPr>
          <p:cNvPr id="3" name="Picture 2">
            <a:extLst>
              <a:ext uri="{FF2B5EF4-FFF2-40B4-BE49-F238E27FC236}">
                <a16:creationId xmlns:a16="http://schemas.microsoft.com/office/drawing/2014/main" id="{2807D934-C4BA-4FEE-860A-D0B8E21E9BCA}"/>
              </a:ext>
            </a:extLst>
          </p:cNvPr>
          <p:cNvPicPr>
            <a:picLocks noChangeAspect="1"/>
          </p:cNvPicPr>
          <p:nvPr/>
        </p:nvPicPr>
        <p:blipFill>
          <a:blip r:embed="rId3"/>
          <a:stretch>
            <a:fillRect/>
          </a:stretch>
        </p:blipFill>
        <p:spPr>
          <a:xfrm>
            <a:off x="274609" y="1348581"/>
            <a:ext cx="5211791" cy="4797671"/>
          </a:xfrm>
          <a:prstGeom prst="rect">
            <a:avLst/>
          </a:prstGeom>
        </p:spPr>
      </p:pic>
      <p:sp>
        <p:nvSpPr>
          <p:cNvPr id="5" name="TextBox 4">
            <a:extLst>
              <a:ext uri="{FF2B5EF4-FFF2-40B4-BE49-F238E27FC236}">
                <a16:creationId xmlns:a16="http://schemas.microsoft.com/office/drawing/2014/main" id="{B3F36EDC-373B-4D18-B372-9F68681EEFD3}"/>
              </a:ext>
            </a:extLst>
          </p:cNvPr>
          <p:cNvSpPr txBox="1"/>
          <p:nvPr/>
        </p:nvSpPr>
        <p:spPr>
          <a:xfrm>
            <a:off x="274609" y="6345488"/>
            <a:ext cx="5124705" cy="923330"/>
          </a:xfrm>
          <a:prstGeom prst="rect">
            <a:avLst/>
          </a:prstGeom>
          <a:noFill/>
          <a:ln>
            <a:solidFill>
              <a:srgbClr val="FF0000"/>
            </a:solidFill>
          </a:ln>
        </p:spPr>
        <p:txBody>
          <a:bodyPr wrap="square" rtlCol="0">
            <a:spAutoFit/>
          </a:bodyPr>
          <a:lstStyle/>
          <a:p>
            <a:r>
              <a:rPr lang="en-US" sz="1800">
                <a:latin typeface="HP Simplified" panose="020B0604020204020204" pitchFamily="34" charset="0"/>
              </a:rPr>
              <a:t>A Gold or Silver IAAS or IAAS+ VM is a Single Virtual Machine located on High Available cluster that can run in either AM2 or AM3</a:t>
            </a:r>
          </a:p>
        </p:txBody>
      </p:sp>
      <p:sp>
        <p:nvSpPr>
          <p:cNvPr id="6" name="TextBox 5">
            <a:extLst>
              <a:ext uri="{FF2B5EF4-FFF2-40B4-BE49-F238E27FC236}">
                <a16:creationId xmlns:a16="http://schemas.microsoft.com/office/drawing/2014/main" id="{C48C02FB-3F6D-4C40-BBA2-8D295B211E8A}"/>
              </a:ext>
            </a:extLst>
          </p:cNvPr>
          <p:cNvSpPr txBox="1"/>
          <p:nvPr/>
        </p:nvSpPr>
        <p:spPr>
          <a:xfrm>
            <a:off x="10178142" y="96818"/>
            <a:ext cx="4297391" cy="461665"/>
          </a:xfrm>
          <a:prstGeom prst="rect">
            <a:avLst/>
          </a:prstGeom>
          <a:noFill/>
          <a:ln>
            <a:solidFill>
              <a:srgbClr val="FF0000"/>
            </a:solidFill>
          </a:ln>
        </p:spPr>
        <p:txBody>
          <a:bodyPr wrap="square" rtlCol="0">
            <a:spAutoFit/>
          </a:bodyPr>
          <a:lstStyle/>
          <a:p>
            <a:r>
              <a:rPr lang="en-US" sz="1200">
                <a:solidFill>
                  <a:srgbClr val="FF0000"/>
                </a:solidFill>
                <a:latin typeface="HP Simplified" panose="020B0604020204020204" pitchFamily="34" charset="0"/>
              </a:rPr>
              <a:t>* See </a:t>
            </a:r>
            <a:r>
              <a:rPr lang="en-US" sz="1200">
                <a:solidFill>
                  <a:srgbClr val="FF0000"/>
                </a:solidFill>
                <a:latin typeface="Trebuchet MS" panose="020B0603020202020204" pitchFamily="34" charset="0"/>
              </a:rPr>
              <a:t>UWV VeDaT </a:t>
            </a:r>
            <a:r>
              <a:rPr lang="en-US" sz="1200" err="1">
                <a:solidFill>
                  <a:srgbClr val="FF0000"/>
                </a:solidFill>
                <a:latin typeface="Trebuchet MS" panose="020B0603020202020204" pitchFamily="34" charset="0"/>
              </a:rPr>
              <a:t>Zonering</a:t>
            </a:r>
            <a:r>
              <a:rPr lang="en-US" sz="1200">
                <a:solidFill>
                  <a:srgbClr val="FF0000"/>
                </a:solidFill>
                <a:latin typeface="Trebuchet MS" panose="020B0603020202020204" pitchFamily="34" charset="0"/>
              </a:rPr>
              <a:t> – Network &amp; Security PPT in reference documents slide</a:t>
            </a:r>
          </a:p>
        </p:txBody>
      </p:sp>
    </p:spTree>
    <p:extLst>
      <p:ext uri="{BB962C8B-B14F-4D97-AF65-F5344CB8AC3E}">
        <p14:creationId xmlns:p14="http://schemas.microsoft.com/office/powerpoint/2010/main" val="407866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dxc_powerpoint_16x9_template_v02" id="{6877BE7F-D716-0440-9C29-51081D34C5C3}" vid="{88156309-CCBB-2948-9BAC-E02B522342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9B184F16E2CF428448B6C2BE60734B" ma:contentTypeVersion="16" ma:contentTypeDescription="Create a new document." ma:contentTypeScope="" ma:versionID="ec4744399db03eceb8c71df1520fb5ae">
  <xsd:schema xmlns:xsd="http://www.w3.org/2001/XMLSchema" xmlns:xs="http://www.w3.org/2001/XMLSchema" xmlns:p="http://schemas.microsoft.com/office/2006/metadata/properties" xmlns:ns2="2432e51e-e985-4650-ad50-2e10fbe0f0e7" xmlns:ns3="6850d426-1343-4fd6-b252-bc11bd662f2d" xmlns:ns4="168e0357-5b39-4600-91c2-bfff6e896513" targetNamespace="http://schemas.microsoft.com/office/2006/metadata/properties" ma:root="true" ma:fieldsID="c77992e9492ec79039e0506cde785a40" ns2:_="" ns3:_="" ns4:_="">
    <xsd:import namespace="2432e51e-e985-4650-ad50-2e10fbe0f0e7"/>
    <xsd:import namespace="6850d426-1343-4fd6-b252-bc11bd662f2d"/>
    <xsd:import namespace="168e0357-5b39-4600-91c2-bfff6e896513"/>
    <xsd:element name="properties">
      <xsd:complexType>
        <xsd:sequence>
          <xsd:element name="documentManagement">
            <xsd:complexType>
              <xsd:all>
                <xsd:element ref="ns2:Naam_x0020_Applicatie"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32e51e-e985-4650-ad50-2e10fbe0f0e7" elementFormDefault="qualified">
    <xsd:import namespace="http://schemas.microsoft.com/office/2006/documentManagement/types"/>
    <xsd:import namespace="http://schemas.microsoft.com/office/infopath/2007/PartnerControls"/>
    <xsd:element name="Naam_x0020_Applicatie" ma:index="8" nillable="true" ma:displayName="Naam Applicatie" ma:internalName="Naam_x0020_Applicatie">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8f211cb-e08d-4e65-a875-32590ca7bbf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850d426-1343-4fd6-b252-bc11bd662f2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e0357-5b39-4600-91c2-bfff6e896513"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eb267a62-762f-44fe-9c25-31372f49bce2}" ma:internalName="TaxCatchAll" ma:showField="CatchAllData" ma:web="0cfdf060-bc0a-4801-9e40-7b8e9a723cb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850d426-1343-4fd6-b252-bc11bd662f2d">
      <UserInfo>
        <DisplayName>Groot, Ronald de (Security Advisory Services)</DisplayName>
        <AccountId>148</AccountId>
        <AccountType/>
      </UserInfo>
    </SharedWithUsers>
    <Naam_x0020_Applicatie xmlns="2432e51e-e985-4650-ad50-2e10fbe0f0e7" xsi:nil="true"/>
    <lcf76f155ced4ddcb4097134ff3c332f xmlns="2432e51e-e985-4650-ad50-2e10fbe0f0e7">
      <Terms xmlns="http://schemas.microsoft.com/office/infopath/2007/PartnerControls"/>
    </lcf76f155ced4ddcb4097134ff3c332f>
    <TaxCatchAll xmlns="168e0357-5b39-4600-91c2-bfff6e896513" xsi:nil="true"/>
  </documentManagement>
</p:properties>
</file>

<file path=customXml/itemProps1.xml><?xml version="1.0" encoding="utf-8"?>
<ds:datastoreItem xmlns:ds="http://schemas.openxmlformats.org/officeDocument/2006/customXml" ds:itemID="{539449DA-06CB-486B-AD0C-C806917BE3C4}"/>
</file>

<file path=customXml/itemProps2.xml><?xml version="1.0" encoding="utf-8"?>
<ds:datastoreItem xmlns:ds="http://schemas.openxmlformats.org/officeDocument/2006/customXml" ds:itemID="{8DF07FB5-E64D-4327-963C-E3335EC7E248}">
  <ds:schemaRefs>
    <ds:schemaRef ds:uri="http://schemas.microsoft.com/sharepoint/v3/contenttype/forms"/>
  </ds:schemaRefs>
</ds:datastoreItem>
</file>

<file path=customXml/itemProps3.xml><?xml version="1.0" encoding="utf-8"?>
<ds:datastoreItem xmlns:ds="http://schemas.openxmlformats.org/officeDocument/2006/customXml" ds:itemID="{DDF79E05-232D-474A-8A0D-A3DDE6D99479}">
  <ds:schemaRefs>
    <ds:schemaRef ds:uri="168e0357-5b39-4600-91c2-bfff6e896513"/>
    <ds:schemaRef ds:uri="3321ebdc-3c49-4976-959d-9e24108daa16"/>
    <ds:schemaRef ds:uri="db736ff2-86d5-492b-b182-2570050f588a"/>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5376</Words>
  <Application>Microsoft Office PowerPoint</Application>
  <PresentationFormat>Custom</PresentationFormat>
  <Paragraphs>917</Paragraphs>
  <Slides>39</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HP Simplified</vt:lpstr>
      <vt:lpstr>Trebuchet MS</vt:lpstr>
      <vt:lpstr>Wingdings</vt:lpstr>
      <vt:lpstr>DXC</vt:lpstr>
      <vt:lpstr> Private Cloud  Service Catalog Design 1.0  UWV  Ivan Forceville – Solutions Architect</vt:lpstr>
      <vt:lpstr>Introduction</vt:lpstr>
      <vt:lpstr>Version Control</vt:lpstr>
      <vt:lpstr>Reference Documents</vt:lpstr>
      <vt:lpstr>High Level Platform Architecture</vt:lpstr>
      <vt:lpstr>Offering Index</vt:lpstr>
      <vt:lpstr>Platform Selection – Where does my application need to land?</vt:lpstr>
      <vt:lpstr>General remarks to the Platform Selection</vt:lpstr>
      <vt:lpstr>IaaS and IaaS+ Services – Virtual – Gold and Silver</vt:lpstr>
      <vt:lpstr>IaaS and IaaS+ Services – Virtual – Wintel – Silver/Gold</vt:lpstr>
      <vt:lpstr>IaaS and IaaS+ Services – Virtual – Linux – Silver/Gold</vt:lpstr>
      <vt:lpstr>IaaS and IaaS+ Services – Virtual – Bronze</vt:lpstr>
      <vt:lpstr>IaaS and IaaS+ Services – Virtual – Wintel – Bronze</vt:lpstr>
      <vt:lpstr>IaaS and IaaS+ Services – Virtual – Linux – Bronze</vt:lpstr>
      <vt:lpstr>PaaS – Virtual SQL Database – Bronze</vt:lpstr>
      <vt:lpstr>PaaS – Virtual SQL Database – Bronze</vt:lpstr>
      <vt:lpstr>PaaS – Virtual SQL Database – Silver</vt:lpstr>
      <vt:lpstr>PaaS – Virtual SQL Database – Silver</vt:lpstr>
      <vt:lpstr>PaaS – Virtual SQL Database – Gold</vt:lpstr>
      <vt:lpstr>PaaS – Virtual SQL Database - Gold</vt:lpstr>
      <vt:lpstr>PaaS – Virtual Oracle Database – Bronze</vt:lpstr>
      <vt:lpstr>PaaS – Virtual Oracle Database – Bronze</vt:lpstr>
      <vt:lpstr>PaaS – Virtual Oracle Database – Silver</vt:lpstr>
      <vt:lpstr>PaaS – Virtual Oracle Database – Silver</vt:lpstr>
      <vt:lpstr>PaaS – Virtual Oracle Database – Gold</vt:lpstr>
      <vt:lpstr>PaaS – Physical Oracle RAC (Production) – Gold</vt:lpstr>
      <vt:lpstr>PaaS – Physical Oracle RAC (Acceptance) – Gold</vt:lpstr>
      <vt:lpstr>AIX LPAR - Bronze</vt:lpstr>
      <vt:lpstr>AIX LPAR – Silver</vt:lpstr>
      <vt:lpstr>AIX LPAR - Gold</vt:lpstr>
      <vt:lpstr>PowerPoint Presentation</vt:lpstr>
      <vt:lpstr>PaaS – Virtual – Apache HTTP Server</vt:lpstr>
      <vt:lpstr>PowerPoint Presentation</vt:lpstr>
      <vt:lpstr>Appendix</vt:lpstr>
      <vt:lpstr>General recommendations</vt:lpstr>
      <vt:lpstr>IaaS and Iaas+ Services – Virtual – Wintel/Linux Network Configuration</vt:lpstr>
      <vt:lpstr>IaaS and Iaas+ Services – Virtual – Wintel/Linux Network Configuration (DMZ external)</vt:lpstr>
      <vt:lpstr>Disaster Recovery</vt:lpstr>
      <vt:lpstr>Disaster Recovery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Cloud  Design v0.6.1</dc:title>
  <dc:creator>Ivan Forceville</dc:creator>
  <cp:lastModifiedBy>Forceville, Ivan (Global Design - EMEA Workload Cloud)</cp:lastModifiedBy>
  <cp:revision>1</cp:revision>
  <dcterms:modified xsi:type="dcterms:W3CDTF">2022-07-19T15:04:40Z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0x010100549B184F16E2CF428448B6C2BE60734B</vt:lpwstr>
  </property>
  <property fmtid="{D5CDD505-2E9C-101B-9397-08002B2CF9AE}" pid="3" name="Record_Series_Code">
    <vt:lpwstr/>
  </property>
  <property fmtid="{D5CDD505-2E9C-101B-9397-08002B2CF9AE}" pid="4" name="Order">
    <vt:r8>190000</vt:r8>
  </property>
  <property fmtid="{D5CDD505-2E9C-101B-9397-08002B2CF9AE}" pid="5" name="Document Type">
    <vt:lpwstr/>
  </property>
  <property fmtid="{D5CDD505-2E9C-101B-9397-08002B2CF9AE}" pid="6" name="AuthorIds_UIVersion_3072">
    <vt:lpwstr>123</vt:lpwstr>
  </property>
  <property fmtid="{D5CDD505-2E9C-101B-9397-08002B2CF9AE}" pid="7" name="MediaServiceImageTags">
    <vt:lpwstr/>
  </property>
</Properties>
</file>